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2.jpg" ContentType="image/jpeg"/>
  <Override PartName="/ppt/notesSlides/notesSlide1.xml" ContentType="application/vnd.openxmlformats-officedocument.presentationml.notesSlide+xml"/>
  <Override PartName="/ppt/media/image95.jpg" ContentType="image/jpeg"/>
  <Override PartName="/ppt/media/image96.jpg" ContentType="image/jpeg"/>
  <Override PartName="/ppt/media/image97.jpg" ContentType="image/jpeg"/>
  <Override PartName="/ppt/media/image100.jpg" ContentType="image/jpeg"/>
  <Override PartName="/ppt/media/image108.jpg" ContentType="image/jpeg"/>
  <Override PartName="/ppt/media/image117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72" r:id="rId6"/>
    <p:sldMasterId id="2147483683" r:id="rId7"/>
  </p:sldMasterIdLst>
  <p:notesMasterIdLst>
    <p:notesMasterId r:id="rId47"/>
  </p:notesMasterIdLst>
  <p:sldIdLst>
    <p:sldId id="256" r:id="rId8"/>
    <p:sldId id="645" r:id="rId9"/>
    <p:sldId id="646" r:id="rId10"/>
    <p:sldId id="628" r:id="rId11"/>
    <p:sldId id="437" r:id="rId12"/>
    <p:sldId id="4145" r:id="rId13"/>
    <p:sldId id="4153" r:id="rId14"/>
    <p:sldId id="4152" r:id="rId15"/>
    <p:sldId id="266" r:id="rId16"/>
    <p:sldId id="616" r:id="rId17"/>
    <p:sldId id="4125" r:id="rId18"/>
    <p:sldId id="4127" r:id="rId19"/>
    <p:sldId id="579" r:id="rId20"/>
    <p:sldId id="580" r:id="rId21"/>
    <p:sldId id="4115" r:id="rId22"/>
    <p:sldId id="4151" r:id="rId23"/>
    <p:sldId id="4116" r:id="rId24"/>
    <p:sldId id="4117" r:id="rId25"/>
    <p:sldId id="598" r:id="rId26"/>
    <p:sldId id="4147" r:id="rId27"/>
    <p:sldId id="4149" r:id="rId28"/>
    <p:sldId id="4114" r:id="rId29"/>
    <p:sldId id="4148" r:id="rId30"/>
    <p:sldId id="604" r:id="rId31"/>
    <p:sldId id="602" r:id="rId32"/>
    <p:sldId id="607" r:id="rId33"/>
    <p:sldId id="4126" r:id="rId34"/>
    <p:sldId id="4146" r:id="rId35"/>
    <p:sldId id="394" r:id="rId36"/>
    <p:sldId id="656" r:id="rId37"/>
    <p:sldId id="4144" r:id="rId38"/>
    <p:sldId id="4112" r:id="rId39"/>
    <p:sldId id="634" r:id="rId40"/>
    <p:sldId id="601" r:id="rId41"/>
    <p:sldId id="606" r:id="rId42"/>
    <p:sldId id="4113" r:id="rId43"/>
    <p:sldId id="635" r:id="rId44"/>
    <p:sldId id="4122" r:id="rId45"/>
    <p:sldId id="4123" r:id="rId4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96281-5B26-4F06-851A-A6A870161B3A}" v="2" dt="2024-05-13T15:44:3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03" y="8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AF6BA-347C-40E3-8FBC-ECF1634C6BBE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57748937-3366-4E4F-AE1C-ED52B6AD96AC}">
      <dgm:prSet phldrT="[Texto]"/>
      <dgm:spPr/>
      <dgm:t>
        <a:bodyPr/>
        <a:lstStyle/>
        <a:p>
          <a:r>
            <a:rPr lang="es-ES" dirty="0"/>
            <a:t>Captación de requisitos</a:t>
          </a:r>
        </a:p>
      </dgm:t>
    </dgm:pt>
    <dgm:pt modelId="{2C329870-4655-4AE9-9061-B8C71C3313D9}" type="parTrans" cxnId="{58F34B47-4966-4413-9F2A-39A520B44D05}">
      <dgm:prSet/>
      <dgm:spPr/>
      <dgm:t>
        <a:bodyPr/>
        <a:lstStyle/>
        <a:p>
          <a:endParaRPr lang="es-ES"/>
        </a:p>
      </dgm:t>
    </dgm:pt>
    <dgm:pt modelId="{F2DA653A-889E-4175-839C-24B00D05C6E8}" type="sibTrans" cxnId="{58F34B47-4966-4413-9F2A-39A520B44D05}">
      <dgm:prSet/>
      <dgm:spPr/>
      <dgm:t>
        <a:bodyPr/>
        <a:lstStyle/>
        <a:p>
          <a:endParaRPr lang="es-ES"/>
        </a:p>
      </dgm:t>
    </dgm:pt>
    <dgm:pt modelId="{257FCEE6-2880-4B29-B486-AF83C8569841}">
      <dgm:prSet phldrT="[Texto]"/>
      <dgm:spPr/>
      <dgm:t>
        <a:bodyPr/>
        <a:lstStyle/>
        <a:p>
          <a:r>
            <a:rPr lang="es-ES" dirty="0"/>
            <a:t>Diseño mecánico / electrónico</a:t>
          </a:r>
        </a:p>
      </dgm:t>
    </dgm:pt>
    <dgm:pt modelId="{DDF07F8E-E975-44AC-A09C-106E69B637E5}" type="parTrans" cxnId="{ECFE6E91-7CA3-43F4-9EF0-603AEE668782}">
      <dgm:prSet/>
      <dgm:spPr/>
      <dgm:t>
        <a:bodyPr/>
        <a:lstStyle/>
        <a:p>
          <a:endParaRPr lang="es-ES"/>
        </a:p>
      </dgm:t>
    </dgm:pt>
    <dgm:pt modelId="{47C630D9-B249-4630-84DF-89BF80EF1343}" type="sibTrans" cxnId="{ECFE6E91-7CA3-43F4-9EF0-603AEE668782}">
      <dgm:prSet/>
      <dgm:spPr/>
      <dgm:t>
        <a:bodyPr/>
        <a:lstStyle/>
        <a:p>
          <a:endParaRPr lang="es-ES"/>
        </a:p>
      </dgm:t>
    </dgm:pt>
    <dgm:pt modelId="{B20E925E-78B8-4943-A3EB-DA67E1788233}">
      <dgm:prSet phldrT="[Texto]"/>
      <dgm:spPr/>
      <dgm:t>
        <a:bodyPr/>
        <a:lstStyle/>
        <a:p>
          <a:r>
            <a:rPr lang="es-ES" dirty="0"/>
            <a:t>Desarrollo del SW</a:t>
          </a:r>
        </a:p>
      </dgm:t>
    </dgm:pt>
    <dgm:pt modelId="{2A4FCD51-5A00-40BB-9E4D-10866EA5D138}" type="parTrans" cxnId="{E7554710-057F-41D7-BE6C-688373CA0591}">
      <dgm:prSet/>
      <dgm:spPr/>
      <dgm:t>
        <a:bodyPr/>
        <a:lstStyle/>
        <a:p>
          <a:endParaRPr lang="es-ES"/>
        </a:p>
      </dgm:t>
    </dgm:pt>
    <dgm:pt modelId="{8134247A-7973-42FB-B866-5EBA45BF7A4F}" type="sibTrans" cxnId="{E7554710-057F-41D7-BE6C-688373CA0591}">
      <dgm:prSet/>
      <dgm:spPr/>
      <dgm:t>
        <a:bodyPr/>
        <a:lstStyle/>
        <a:p>
          <a:endParaRPr lang="es-ES"/>
        </a:p>
      </dgm:t>
    </dgm:pt>
    <dgm:pt modelId="{BB0AFA4F-934D-4FC1-9CAE-878726716B55}">
      <dgm:prSet phldrT="[Texto]"/>
      <dgm:spPr/>
      <dgm:t>
        <a:bodyPr/>
        <a:lstStyle/>
        <a:p>
          <a:r>
            <a:rPr lang="es-ES" dirty="0"/>
            <a:t>Fabricación</a:t>
          </a:r>
        </a:p>
      </dgm:t>
    </dgm:pt>
    <dgm:pt modelId="{223CF090-FA6D-49F5-8F7F-D2F2B08A3542}" type="parTrans" cxnId="{78BEC579-FE9F-46D2-8FCE-EF219386DC06}">
      <dgm:prSet/>
      <dgm:spPr/>
      <dgm:t>
        <a:bodyPr/>
        <a:lstStyle/>
        <a:p>
          <a:endParaRPr lang="es-ES"/>
        </a:p>
      </dgm:t>
    </dgm:pt>
    <dgm:pt modelId="{D861803C-C49E-42FF-B2AC-7F2185047539}" type="sibTrans" cxnId="{78BEC579-FE9F-46D2-8FCE-EF219386DC06}">
      <dgm:prSet/>
      <dgm:spPr/>
      <dgm:t>
        <a:bodyPr/>
        <a:lstStyle/>
        <a:p>
          <a:endParaRPr lang="es-ES"/>
        </a:p>
      </dgm:t>
    </dgm:pt>
    <dgm:pt modelId="{017FF522-2907-4809-9FC9-BDEBEAC83B0E}">
      <dgm:prSet phldrT="[Texto]"/>
      <dgm:spPr/>
      <dgm:t>
        <a:bodyPr/>
        <a:lstStyle/>
        <a:p>
          <a:r>
            <a:rPr lang="es-ES" dirty="0"/>
            <a:t>Calidad</a:t>
          </a:r>
        </a:p>
      </dgm:t>
    </dgm:pt>
    <dgm:pt modelId="{373B3D72-6589-4A9D-AF28-9F53A99C31C4}" type="parTrans" cxnId="{74895DBE-3465-4C7E-B01D-9B4E7F4297FF}">
      <dgm:prSet/>
      <dgm:spPr/>
      <dgm:t>
        <a:bodyPr/>
        <a:lstStyle/>
        <a:p>
          <a:endParaRPr lang="es-ES"/>
        </a:p>
      </dgm:t>
    </dgm:pt>
    <dgm:pt modelId="{25C0057D-00EC-4230-9E37-63800AFAE786}" type="sibTrans" cxnId="{74895DBE-3465-4C7E-B01D-9B4E7F4297FF}">
      <dgm:prSet/>
      <dgm:spPr/>
      <dgm:t>
        <a:bodyPr/>
        <a:lstStyle/>
        <a:p>
          <a:endParaRPr lang="es-ES"/>
        </a:p>
      </dgm:t>
    </dgm:pt>
    <dgm:pt modelId="{0492D221-DCCE-4D39-B39B-41000D8922B6}">
      <dgm:prSet phldrT="[Texto]"/>
      <dgm:spPr/>
      <dgm:t>
        <a:bodyPr/>
        <a:lstStyle/>
        <a:p>
          <a:r>
            <a:rPr lang="es-ES" dirty="0"/>
            <a:t>Postventa</a:t>
          </a:r>
        </a:p>
      </dgm:t>
    </dgm:pt>
    <dgm:pt modelId="{F3F039F3-19A1-46B6-B705-7937FC0765FB}" type="parTrans" cxnId="{9A2D4235-A3D5-44AA-89CC-D8A0F01DE5B9}">
      <dgm:prSet/>
      <dgm:spPr/>
      <dgm:t>
        <a:bodyPr/>
        <a:lstStyle/>
        <a:p>
          <a:endParaRPr lang="es-ES"/>
        </a:p>
      </dgm:t>
    </dgm:pt>
    <dgm:pt modelId="{74884C9B-7F3B-4DD3-AA35-84B158468679}" type="sibTrans" cxnId="{9A2D4235-A3D5-44AA-89CC-D8A0F01DE5B9}">
      <dgm:prSet/>
      <dgm:spPr/>
      <dgm:t>
        <a:bodyPr/>
        <a:lstStyle/>
        <a:p>
          <a:endParaRPr lang="es-ES"/>
        </a:p>
      </dgm:t>
    </dgm:pt>
    <dgm:pt modelId="{4497EE83-825A-4DE7-82CD-7FDF2254D383}" type="pres">
      <dgm:prSet presAssocID="{241AF6BA-347C-40E3-8FBC-ECF1634C6BBE}" presName="Name0" presStyleCnt="0">
        <dgm:presLayoutVars>
          <dgm:dir/>
          <dgm:resizeHandles val="exact"/>
        </dgm:presLayoutVars>
      </dgm:prSet>
      <dgm:spPr/>
    </dgm:pt>
    <dgm:pt modelId="{E72AE19A-8F72-402B-8E29-FB9834D113B2}" type="pres">
      <dgm:prSet presAssocID="{57748937-3366-4E4F-AE1C-ED52B6AD96AC}" presName="node" presStyleLbl="node1" presStyleIdx="0" presStyleCnt="6">
        <dgm:presLayoutVars>
          <dgm:bulletEnabled val="1"/>
        </dgm:presLayoutVars>
      </dgm:prSet>
      <dgm:spPr/>
    </dgm:pt>
    <dgm:pt modelId="{6871BFF5-B8AB-4E11-A700-707410703374}" type="pres">
      <dgm:prSet presAssocID="{F2DA653A-889E-4175-839C-24B00D05C6E8}" presName="sibTrans" presStyleLbl="sibTrans2D1" presStyleIdx="0" presStyleCnt="5"/>
      <dgm:spPr/>
    </dgm:pt>
    <dgm:pt modelId="{774E0BAC-DDC2-4745-A74C-0E626E29375B}" type="pres">
      <dgm:prSet presAssocID="{F2DA653A-889E-4175-839C-24B00D05C6E8}" presName="connectorText" presStyleLbl="sibTrans2D1" presStyleIdx="0" presStyleCnt="5"/>
      <dgm:spPr/>
    </dgm:pt>
    <dgm:pt modelId="{876D3747-7AFC-4907-80D1-50AEB913F125}" type="pres">
      <dgm:prSet presAssocID="{257FCEE6-2880-4B29-B486-AF83C8569841}" presName="node" presStyleLbl="node1" presStyleIdx="1" presStyleCnt="6">
        <dgm:presLayoutVars>
          <dgm:bulletEnabled val="1"/>
        </dgm:presLayoutVars>
      </dgm:prSet>
      <dgm:spPr/>
    </dgm:pt>
    <dgm:pt modelId="{0B55770E-8CA2-4CA5-A82C-BB55E59228D1}" type="pres">
      <dgm:prSet presAssocID="{47C630D9-B249-4630-84DF-89BF80EF1343}" presName="sibTrans" presStyleLbl="sibTrans2D1" presStyleIdx="1" presStyleCnt="5"/>
      <dgm:spPr/>
    </dgm:pt>
    <dgm:pt modelId="{5620ED52-A114-4683-980C-E7B457511ADD}" type="pres">
      <dgm:prSet presAssocID="{47C630D9-B249-4630-84DF-89BF80EF1343}" presName="connectorText" presStyleLbl="sibTrans2D1" presStyleIdx="1" presStyleCnt="5"/>
      <dgm:spPr/>
    </dgm:pt>
    <dgm:pt modelId="{6798F399-3874-4AEE-B899-9DCFD53A204C}" type="pres">
      <dgm:prSet presAssocID="{B20E925E-78B8-4943-A3EB-DA67E1788233}" presName="node" presStyleLbl="node1" presStyleIdx="2" presStyleCnt="6">
        <dgm:presLayoutVars>
          <dgm:bulletEnabled val="1"/>
        </dgm:presLayoutVars>
      </dgm:prSet>
      <dgm:spPr/>
    </dgm:pt>
    <dgm:pt modelId="{33385EC6-E54A-4C1A-AECF-1C0AE2ECA5D4}" type="pres">
      <dgm:prSet presAssocID="{8134247A-7973-42FB-B866-5EBA45BF7A4F}" presName="sibTrans" presStyleLbl="sibTrans2D1" presStyleIdx="2" presStyleCnt="5"/>
      <dgm:spPr/>
    </dgm:pt>
    <dgm:pt modelId="{52CB8841-AE72-46A0-8ACC-ABB6A8080586}" type="pres">
      <dgm:prSet presAssocID="{8134247A-7973-42FB-B866-5EBA45BF7A4F}" presName="connectorText" presStyleLbl="sibTrans2D1" presStyleIdx="2" presStyleCnt="5"/>
      <dgm:spPr/>
    </dgm:pt>
    <dgm:pt modelId="{4747D2EE-9005-4ACB-99E0-25CF63B54720}" type="pres">
      <dgm:prSet presAssocID="{BB0AFA4F-934D-4FC1-9CAE-878726716B55}" presName="node" presStyleLbl="node1" presStyleIdx="3" presStyleCnt="6">
        <dgm:presLayoutVars>
          <dgm:bulletEnabled val="1"/>
        </dgm:presLayoutVars>
      </dgm:prSet>
      <dgm:spPr/>
    </dgm:pt>
    <dgm:pt modelId="{450AD7C4-ADBA-49E3-9449-010F49EEA5B8}" type="pres">
      <dgm:prSet presAssocID="{D861803C-C49E-42FF-B2AC-7F2185047539}" presName="sibTrans" presStyleLbl="sibTrans2D1" presStyleIdx="3" presStyleCnt="5"/>
      <dgm:spPr/>
    </dgm:pt>
    <dgm:pt modelId="{5BC8B937-3FAC-41F3-A8A7-10067E03A9AD}" type="pres">
      <dgm:prSet presAssocID="{D861803C-C49E-42FF-B2AC-7F2185047539}" presName="connectorText" presStyleLbl="sibTrans2D1" presStyleIdx="3" presStyleCnt="5"/>
      <dgm:spPr/>
    </dgm:pt>
    <dgm:pt modelId="{287A49DA-C855-4BDB-8E5F-6FCB00173775}" type="pres">
      <dgm:prSet presAssocID="{017FF522-2907-4809-9FC9-BDEBEAC83B0E}" presName="node" presStyleLbl="node1" presStyleIdx="4" presStyleCnt="6">
        <dgm:presLayoutVars>
          <dgm:bulletEnabled val="1"/>
        </dgm:presLayoutVars>
      </dgm:prSet>
      <dgm:spPr/>
    </dgm:pt>
    <dgm:pt modelId="{9E6B6F5B-E2C8-43F6-9694-70127A1A9675}" type="pres">
      <dgm:prSet presAssocID="{25C0057D-00EC-4230-9E37-63800AFAE786}" presName="sibTrans" presStyleLbl="sibTrans2D1" presStyleIdx="4" presStyleCnt="5"/>
      <dgm:spPr/>
    </dgm:pt>
    <dgm:pt modelId="{18FE2223-F17C-4726-9D5C-AD414C79972A}" type="pres">
      <dgm:prSet presAssocID="{25C0057D-00EC-4230-9E37-63800AFAE786}" presName="connectorText" presStyleLbl="sibTrans2D1" presStyleIdx="4" presStyleCnt="5"/>
      <dgm:spPr/>
    </dgm:pt>
    <dgm:pt modelId="{D013F8B7-0184-499B-BA59-2BE92437BF23}" type="pres">
      <dgm:prSet presAssocID="{0492D221-DCCE-4D39-B39B-41000D8922B6}" presName="node" presStyleLbl="node1" presStyleIdx="5" presStyleCnt="6">
        <dgm:presLayoutVars>
          <dgm:bulletEnabled val="1"/>
        </dgm:presLayoutVars>
      </dgm:prSet>
      <dgm:spPr/>
    </dgm:pt>
  </dgm:ptLst>
  <dgm:cxnLst>
    <dgm:cxn modelId="{D5072D0C-BF11-4703-AE94-0779CFEC32A2}" type="presOf" srcId="{F2DA653A-889E-4175-839C-24B00D05C6E8}" destId="{6871BFF5-B8AB-4E11-A700-707410703374}" srcOrd="0" destOrd="0" presId="urn:microsoft.com/office/officeart/2005/8/layout/process1"/>
    <dgm:cxn modelId="{E7554710-057F-41D7-BE6C-688373CA0591}" srcId="{241AF6BA-347C-40E3-8FBC-ECF1634C6BBE}" destId="{B20E925E-78B8-4943-A3EB-DA67E1788233}" srcOrd="2" destOrd="0" parTransId="{2A4FCD51-5A00-40BB-9E4D-10866EA5D138}" sibTransId="{8134247A-7973-42FB-B866-5EBA45BF7A4F}"/>
    <dgm:cxn modelId="{95D4532D-497D-4195-902E-4E0C25209A52}" type="presOf" srcId="{BB0AFA4F-934D-4FC1-9CAE-878726716B55}" destId="{4747D2EE-9005-4ACB-99E0-25CF63B54720}" srcOrd="0" destOrd="0" presId="urn:microsoft.com/office/officeart/2005/8/layout/process1"/>
    <dgm:cxn modelId="{9A2D4235-A3D5-44AA-89CC-D8A0F01DE5B9}" srcId="{241AF6BA-347C-40E3-8FBC-ECF1634C6BBE}" destId="{0492D221-DCCE-4D39-B39B-41000D8922B6}" srcOrd="5" destOrd="0" parTransId="{F3F039F3-19A1-46B6-B705-7937FC0765FB}" sibTransId="{74884C9B-7F3B-4DD3-AA35-84B158468679}"/>
    <dgm:cxn modelId="{6DECAC3C-51B6-4DC5-8D25-37F9A32FAA0D}" type="presOf" srcId="{8134247A-7973-42FB-B866-5EBA45BF7A4F}" destId="{52CB8841-AE72-46A0-8ACC-ABB6A8080586}" srcOrd="1" destOrd="0" presId="urn:microsoft.com/office/officeart/2005/8/layout/process1"/>
    <dgm:cxn modelId="{7BF85542-B3E1-4083-9D14-CD2D41E077E1}" type="presOf" srcId="{47C630D9-B249-4630-84DF-89BF80EF1343}" destId="{5620ED52-A114-4683-980C-E7B457511ADD}" srcOrd="1" destOrd="0" presId="urn:microsoft.com/office/officeart/2005/8/layout/process1"/>
    <dgm:cxn modelId="{58F34B47-4966-4413-9F2A-39A520B44D05}" srcId="{241AF6BA-347C-40E3-8FBC-ECF1634C6BBE}" destId="{57748937-3366-4E4F-AE1C-ED52B6AD96AC}" srcOrd="0" destOrd="0" parTransId="{2C329870-4655-4AE9-9061-B8C71C3313D9}" sibTransId="{F2DA653A-889E-4175-839C-24B00D05C6E8}"/>
    <dgm:cxn modelId="{0777E148-0938-4ADB-A820-25C422FC1562}" type="presOf" srcId="{47C630D9-B249-4630-84DF-89BF80EF1343}" destId="{0B55770E-8CA2-4CA5-A82C-BB55E59228D1}" srcOrd="0" destOrd="0" presId="urn:microsoft.com/office/officeart/2005/8/layout/process1"/>
    <dgm:cxn modelId="{BC982957-472C-4796-84EA-C837F673F375}" type="presOf" srcId="{57748937-3366-4E4F-AE1C-ED52B6AD96AC}" destId="{E72AE19A-8F72-402B-8E29-FB9834D113B2}" srcOrd="0" destOrd="0" presId="urn:microsoft.com/office/officeart/2005/8/layout/process1"/>
    <dgm:cxn modelId="{52F7C277-D8E9-4142-8B81-145EDEBE2F2C}" type="presOf" srcId="{B20E925E-78B8-4943-A3EB-DA67E1788233}" destId="{6798F399-3874-4AEE-B899-9DCFD53A204C}" srcOrd="0" destOrd="0" presId="urn:microsoft.com/office/officeart/2005/8/layout/process1"/>
    <dgm:cxn modelId="{78BEC579-FE9F-46D2-8FCE-EF219386DC06}" srcId="{241AF6BA-347C-40E3-8FBC-ECF1634C6BBE}" destId="{BB0AFA4F-934D-4FC1-9CAE-878726716B55}" srcOrd="3" destOrd="0" parTransId="{223CF090-FA6D-49F5-8F7F-D2F2B08A3542}" sibTransId="{D861803C-C49E-42FF-B2AC-7F2185047539}"/>
    <dgm:cxn modelId="{B5201C7A-BF8C-4387-B429-3C57532B0806}" type="presOf" srcId="{D861803C-C49E-42FF-B2AC-7F2185047539}" destId="{450AD7C4-ADBA-49E3-9449-010F49EEA5B8}" srcOrd="0" destOrd="0" presId="urn:microsoft.com/office/officeart/2005/8/layout/process1"/>
    <dgm:cxn modelId="{E5A36E8D-BBC1-4C67-985A-FBA83F18D644}" type="presOf" srcId="{241AF6BA-347C-40E3-8FBC-ECF1634C6BBE}" destId="{4497EE83-825A-4DE7-82CD-7FDF2254D383}" srcOrd="0" destOrd="0" presId="urn:microsoft.com/office/officeart/2005/8/layout/process1"/>
    <dgm:cxn modelId="{830B6A91-79D3-4F69-A177-460C79A05FF0}" type="presOf" srcId="{D861803C-C49E-42FF-B2AC-7F2185047539}" destId="{5BC8B937-3FAC-41F3-A8A7-10067E03A9AD}" srcOrd="1" destOrd="0" presId="urn:microsoft.com/office/officeart/2005/8/layout/process1"/>
    <dgm:cxn modelId="{ECFE6E91-7CA3-43F4-9EF0-603AEE668782}" srcId="{241AF6BA-347C-40E3-8FBC-ECF1634C6BBE}" destId="{257FCEE6-2880-4B29-B486-AF83C8569841}" srcOrd="1" destOrd="0" parTransId="{DDF07F8E-E975-44AC-A09C-106E69B637E5}" sibTransId="{47C630D9-B249-4630-84DF-89BF80EF1343}"/>
    <dgm:cxn modelId="{B4AB99AA-0FE2-4A06-A7B0-FFA5EDBAFFF1}" type="presOf" srcId="{017FF522-2907-4809-9FC9-BDEBEAC83B0E}" destId="{287A49DA-C855-4BDB-8E5F-6FCB00173775}" srcOrd="0" destOrd="0" presId="urn:microsoft.com/office/officeart/2005/8/layout/process1"/>
    <dgm:cxn modelId="{62C64EB5-0EE1-47C2-BB51-570F167231D7}" type="presOf" srcId="{25C0057D-00EC-4230-9E37-63800AFAE786}" destId="{9E6B6F5B-E2C8-43F6-9694-70127A1A9675}" srcOrd="0" destOrd="0" presId="urn:microsoft.com/office/officeart/2005/8/layout/process1"/>
    <dgm:cxn modelId="{8D25DFB7-2DDC-422B-B225-8AD3B6B07A80}" type="presOf" srcId="{0492D221-DCCE-4D39-B39B-41000D8922B6}" destId="{D013F8B7-0184-499B-BA59-2BE92437BF23}" srcOrd="0" destOrd="0" presId="urn:microsoft.com/office/officeart/2005/8/layout/process1"/>
    <dgm:cxn modelId="{74895DBE-3465-4C7E-B01D-9B4E7F4297FF}" srcId="{241AF6BA-347C-40E3-8FBC-ECF1634C6BBE}" destId="{017FF522-2907-4809-9FC9-BDEBEAC83B0E}" srcOrd="4" destOrd="0" parTransId="{373B3D72-6589-4A9D-AF28-9F53A99C31C4}" sibTransId="{25C0057D-00EC-4230-9E37-63800AFAE786}"/>
    <dgm:cxn modelId="{6377F6C3-D5AF-4919-921C-FB93A0F0C96F}" type="presOf" srcId="{8134247A-7973-42FB-B866-5EBA45BF7A4F}" destId="{33385EC6-E54A-4C1A-AECF-1C0AE2ECA5D4}" srcOrd="0" destOrd="0" presId="urn:microsoft.com/office/officeart/2005/8/layout/process1"/>
    <dgm:cxn modelId="{5F5F1CE7-7A79-42EE-ABA2-7C8A1A3B2C70}" type="presOf" srcId="{257FCEE6-2880-4B29-B486-AF83C8569841}" destId="{876D3747-7AFC-4907-80D1-50AEB913F125}" srcOrd="0" destOrd="0" presId="urn:microsoft.com/office/officeart/2005/8/layout/process1"/>
    <dgm:cxn modelId="{D68B26FC-2188-42C8-B8B2-5D8CE3447687}" type="presOf" srcId="{25C0057D-00EC-4230-9E37-63800AFAE786}" destId="{18FE2223-F17C-4726-9D5C-AD414C79972A}" srcOrd="1" destOrd="0" presId="urn:microsoft.com/office/officeart/2005/8/layout/process1"/>
    <dgm:cxn modelId="{3F9EA1FD-166A-4DCB-98D5-B463DB2A35C2}" type="presOf" srcId="{F2DA653A-889E-4175-839C-24B00D05C6E8}" destId="{774E0BAC-DDC2-4745-A74C-0E626E29375B}" srcOrd="1" destOrd="0" presId="urn:microsoft.com/office/officeart/2005/8/layout/process1"/>
    <dgm:cxn modelId="{5F9CB1B0-06FF-4BE8-91EF-C8807F4CFFAC}" type="presParOf" srcId="{4497EE83-825A-4DE7-82CD-7FDF2254D383}" destId="{E72AE19A-8F72-402B-8E29-FB9834D113B2}" srcOrd="0" destOrd="0" presId="urn:microsoft.com/office/officeart/2005/8/layout/process1"/>
    <dgm:cxn modelId="{1B80B3EC-ADA7-4CA5-B1CA-BD8982C2A372}" type="presParOf" srcId="{4497EE83-825A-4DE7-82CD-7FDF2254D383}" destId="{6871BFF5-B8AB-4E11-A700-707410703374}" srcOrd="1" destOrd="0" presId="urn:microsoft.com/office/officeart/2005/8/layout/process1"/>
    <dgm:cxn modelId="{5631B008-0807-4CDB-A6DF-77DDD3C60D35}" type="presParOf" srcId="{6871BFF5-B8AB-4E11-A700-707410703374}" destId="{774E0BAC-DDC2-4745-A74C-0E626E29375B}" srcOrd="0" destOrd="0" presId="urn:microsoft.com/office/officeart/2005/8/layout/process1"/>
    <dgm:cxn modelId="{16496F62-2125-4896-B6CC-BD23A5406A58}" type="presParOf" srcId="{4497EE83-825A-4DE7-82CD-7FDF2254D383}" destId="{876D3747-7AFC-4907-80D1-50AEB913F125}" srcOrd="2" destOrd="0" presId="urn:microsoft.com/office/officeart/2005/8/layout/process1"/>
    <dgm:cxn modelId="{B9698A22-6F30-4E59-8580-45C73AD41784}" type="presParOf" srcId="{4497EE83-825A-4DE7-82CD-7FDF2254D383}" destId="{0B55770E-8CA2-4CA5-A82C-BB55E59228D1}" srcOrd="3" destOrd="0" presId="urn:microsoft.com/office/officeart/2005/8/layout/process1"/>
    <dgm:cxn modelId="{7B9AE01A-A4E7-48F5-9BB2-558B8188AF8C}" type="presParOf" srcId="{0B55770E-8CA2-4CA5-A82C-BB55E59228D1}" destId="{5620ED52-A114-4683-980C-E7B457511ADD}" srcOrd="0" destOrd="0" presId="urn:microsoft.com/office/officeart/2005/8/layout/process1"/>
    <dgm:cxn modelId="{8012809A-2209-407A-B574-976F66CB6C36}" type="presParOf" srcId="{4497EE83-825A-4DE7-82CD-7FDF2254D383}" destId="{6798F399-3874-4AEE-B899-9DCFD53A204C}" srcOrd="4" destOrd="0" presId="urn:microsoft.com/office/officeart/2005/8/layout/process1"/>
    <dgm:cxn modelId="{714267A2-483E-43D3-B1E0-4DB907E39F40}" type="presParOf" srcId="{4497EE83-825A-4DE7-82CD-7FDF2254D383}" destId="{33385EC6-E54A-4C1A-AECF-1C0AE2ECA5D4}" srcOrd="5" destOrd="0" presId="urn:microsoft.com/office/officeart/2005/8/layout/process1"/>
    <dgm:cxn modelId="{5AEA40E9-004E-4E96-928F-0C755D6D9178}" type="presParOf" srcId="{33385EC6-E54A-4C1A-AECF-1C0AE2ECA5D4}" destId="{52CB8841-AE72-46A0-8ACC-ABB6A8080586}" srcOrd="0" destOrd="0" presId="urn:microsoft.com/office/officeart/2005/8/layout/process1"/>
    <dgm:cxn modelId="{64A5E983-CB45-432D-B8CA-B5370706BCC4}" type="presParOf" srcId="{4497EE83-825A-4DE7-82CD-7FDF2254D383}" destId="{4747D2EE-9005-4ACB-99E0-25CF63B54720}" srcOrd="6" destOrd="0" presId="urn:microsoft.com/office/officeart/2005/8/layout/process1"/>
    <dgm:cxn modelId="{DB86A95E-456B-4B8F-95C0-C46523D856A6}" type="presParOf" srcId="{4497EE83-825A-4DE7-82CD-7FDF2254D383}" destId="{450AD7C4-ADBA-49E3-9449-010F49EEA5B8}" srcOrd="7" destOrd="0" presId="urn:microsoft.com/office/officeart/2005/8/layout/process1"/>
    <dgm:cxn modelId="{542C56E6-D1DE-45D8-A72E-DC088BEF1C93}" type="presParOf" srcId="{450AD7C4-ADBA-49E3-9449-010F49EEA5B8}" destId="{5BC8B937-3FAC-41F3-A8A7-10067E03A9AD}" srcOrd="0" destOrd="0" presId="urn:microsoft.com/office/officeart/2005/8/layout/process1"/>
    <dgm:cxn modelId="{2D125A84-2BF6-4799-A5D2-FEBA35DDD669}" type="presParOf" srcId="{4497EE83-825A-4DE7-82CD-7FDF2254D383}" destId="{287A49DA-C855-4BDB-8E5F-6FCB00173775}" srcOrd="8" destOrd="0" presId="urn:microsoft.com/office/officeart/2005/8/layout/process1"/>
    <dgm:cxn modelId="{1D3FF005-CE40-478A-9403-3078C89E3FEB}" type="presParOf" srcId="{4497EE83-825A-4DE7-82CD-7FDF2254D383}" destId="{9E6B6F5B-E2C8-43F6-9694-70127A1A9675}" srcOrd="9" destOrd="0" presId="urn:microsoft.com/office/officeart/2005/8/layout/process1"/>
    <dgm:cxn modelId="{D4D54663-401B-42FB-ADF1-6D5660D4C190}" type="presParOf" srcId="{9E6B6F5B-E2C8-43F6-9694-70127A1A9675}" destId="{18FE2223-F17C-4726-9D5C-AD414C79972A}" srcOrd="0" destOrd="0" presId="urn:microsoft.com/office/officeart/2005/8/layout/process1"/>
    <dgm:cxn modelId="{AD1743BF-F2A3-4CF8-B555-5F590E54D92E}" type="presParOf" srcId="{4497EE83-825A-4DE7-82CD-7FDF2254D383}" destId="{D013F8B7-0184-499B-BA59-2BE92437BF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AE19A-8F72-402B-8E29-FB9834D113B2}">
      <dsp:nvSpPr>
        <dsp:cNvPr id="0" name=""/>
        <dsp:cNvSpPr/>
      </dsp:nvSpPr>
      <dsp:spPr>
        <a:xfrm>
          <a:off x="0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Captación de requisitos</a:t>
          </a:r>
        </a:p>
      </dsp:txBody>
      <dsp:txXfrm>
        <a:off x="28170" y="3114670"/>
        <a:ext cx="1349038" cy="905466"/>
      </dsp:txXfrm>
    </dsp:sp>
    <dsp:sp modelId="{6871BFF5-B8AB-4E11-A700-707410703374}">
      <dsp:nvSpPr>
        <dsp:cNvPr id="0" name=""/>
        <dsp:cNvSpPr/>
      </dsp:nvSpPr>
      <dsp:spPr>
        <a:xfrm>
          <a:off x="1545916" y="3393137"/>
          <a:ext cx="297940" cy="3485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1545916" y="3462844"/>
        <a:ext cx="208558" cy="209119"/>
      </dsp:txXfrm>
    </dsp:sp>
    <dsp:sp modelId="{876D3747-7AFC-4907-80D1-50AEB913F125}">
      <dsp:nvSpPr>
        <dsp:cNvPr id="0" name=""/>
        <dsp:cNvSpPr/>
      </dsp:nvSpPr>
      <dsp:spPr>
        <a:xfrm>
          <a:off x="1967530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Diseño mecánico / electrónico</a:t>
          </a:r>
        </a:p>
      </dsp:txBody>
      <dsp:txXfrm>
        <a:off x="1995700" y="3114670"/>
        <a:ext cx="1349038" cy="905466"/>
      </dsp:txXfrm>
    </dsp:sp>
    <dsp:sp modelId="{0B55770E-8CA2-4CA5-A82C-BB55E59228D1}">
      <dsp:nvSpPr>
        <dsp:cNvPr id="0" name=""/>
        <dsp:cNvSpPr/>
      </dsp:nvSpPr>
      <dsp:spPr>
        <a:xfrm>
          <a:off x="3513447" y="3393137"/>
          <a:ext cx="297940" cy="3485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513447" y="3462844"/>
        <a:ext cx="208558" cy="209119"/>
      </dsp:txXfrm>
    </dsp:sp>
    <dsp:sp modelId="{6798F399-3874-4AEE-B899-9DCFD53A204C}">
      <dsp:nvSpPr>
        <dsp:cNvPr id="0" name=""/>
        <dsp:cNvSpPr/>
      </dsp:nvSpPr>
      <dsp:spPr>
        <a:xfrm>
          <a:off x="3935060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Desarrollo del SW</a:t>
          </a:r>
        </a:p>
      </dsp:txBody>
      <dsp:txXfrm>
        <a:off x="3963230" y="3114670"/>
        <a:ext cx="1349038" cy="905466"/>
      </dsp:txXfrm>
    </dsp:sp>
    <dsp:sp modelId="{33385EC6-E54A-4C1A-AECF-1C0AE2ECA5D4}">
      <dsp:nvSpPr>
        <dsp:cNvPr id="0" name=""/>
        <dsp:cNvSpPr/>
      </dsp:nvSpPr>
      <dsp:spPr>
        <a:xfrm>
          <a:off x="5480977" y="3393137"/>
          <a:ext cx="297940" cy="3485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5480977" y="3462844"/>
        <a:ext cx="208558" cy="209119"/>
      </dsp:txXfrm>
    </dsp:sp>
    <dsp:sp modelId="{4747D2EE-9005-4ACB-99E0-25CF63B54720}">
      <dsp:nvSpPr>
        <dsp:cNvPr id="0" name=""/>
        <dsp:cNvSpPr/>
      </dsp:nvSpPr>
      <dsp:spPr>
        <a:xfrm>
          <a:off x="5902591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Fabricación</a:t>
          </a:r>
        </a:p>
      </dsp:txBody>
      <dsp:txXfrm>
        <a:off x="5930761" y="3114670"/>
        <a:ext cx="1349038" cy="905466"/>
      </dsp:txXfrm>
    </dsp:sp>
    <dsp:sp modelId="{450AD7C4-ADBA-49E3-9449-010F49EEA5B8}">
      <dsp:nvSpPr>
        <dsp:cNvPr id="0" name=""/>
        <dsp:cNvSpPr/>
      </dsp:nvSpPr>
      <dsp:spPr>
        <a:xfrm>
          <a:off x="7448508" y="3393137"/>
          <a:ext cx="297940" cy="3485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7448508" y="3462844"/>
        <a:ext cx="208558" cy="209119"/>
      </dsp:txXfrm>
    </dsp:sp>
    <dsp:sp modelId="{287A49DA-C855-4BDB-8E5F-6FCB00173775}">
      <dsp:nvSpPr>
        <dsp:cNvPr id="0" name=""/>
        <dsp:cNvSpPr/>
      </dsp:nvSpPr>
      <dsp:spPr>
        <a:xfrm>
          <a:off x="7870121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Calidad</a:t>
          </a:r>
        </a:p>
      </dsp:txBody>
      <dsp:txXfrm>
        <a:off x="7898291" y="3114670"/>
        <a:ext cx="1349038" cy="905466"/>
      </dsp:txXfrm>
    </dsp:sp>
    <dsp:sp modelId="{9E6B6F5B-E2C8-43F6-9694-70127A1A9675}">
      <dsp:nvSpPr>
        <dsp:cNvPr id="0" name=""/>
        <dsp:cNvSpPr/>
      </dsp:nvSpPr>
      <dsp:spPr>
        <a:xfrm>
          <a:off x="9416038" y="3393137"/>
          <a:ext cx="297940" cy="3485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9416038" y="3462844"/>
        <a:ext cx="208558" cy="209119"/>
      </dsp:txXfrm>
    </dsp:sp>
    <dsp:sp modelId="{D013F8B7-0184-499B-BA59-2BE92437BF23}">
      <dsp:nvSpPr>
        <dsp:cNvPr id="0" name=""/>
        <dsp:cNvSpPr/>
      </dsp:nvSpPr>
      <dsp:spPr>
        <a:xfrm>
          <a:off x="9837652" y="3086500"/>
          <a:ext cx="1405378" cy="9618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Postventa</a:t>
          </a:r>
        </a:p>
      </dsp:txBody>
      <dsp:txXfrm>
        <a:off x="9865822" y="3114670"/>
        <a:ext cx="1349038" cy="905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3448-E4A8-4AF6-8EF1-A01C6E6FFFA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6984C-5CDA-43EE-B9DF-7AC4272AA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05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818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FDDEF-EA89-66C9-5E9C-2B78DF8AB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942408-DEFF-EC49-1185-ED2DB1D61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74E6C1-872C-5575-609B-309561A1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2AE451-DFD8-160A-FC1F-F876BEAF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1BD5AF-3557-2A55-1359-786ED8D9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51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25891-4015-4C53-E374-B2E52082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766E22-E969-989A-0FDC-CC25FE169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F4F38E-CDF9-BFEB-A982-1372BC3A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09D02F-EA82-8C20-AB8C-911D6046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617E44-8BB5-3B33-4B23-B16A7A75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76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88C0D3-3847-6639-2194-EE96ECF2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E13775-EFB6-4687-7559-95D026CDE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AA683-B0D3-785F-9715-73D4BD09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1E19F2-6733-FA13-90AE-D806C239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BEFDB-BEF4-092C-32C8-F6814840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99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+ Subtitulo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99419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569721"/>
            <a:ext cx="11449049" cy="685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705100"/>
            <a:ext cx="11449049" cy="3406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600" baseline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</a:lstStyle>
          <a:p>
            <a:r>
              <a:rPr lang="es-ES" dirty="0"/>
              <a:t>Editar los estilos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+ Subtitulo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99419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569721"/>
            <a:ext cx="11449049" cy="685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705100"/>
            <a:ext cx="11449049" cy="3406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600" baseline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</a:lstStyle>
          <a:p>
            <a:r>
              <a:rPr lang="es-ES" dirty="0"/>
              <a:t>Editar los estilos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+ Subtitulo + Texto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81490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569721"/>
            <a:ext cx="11449049" cy="685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quarter" idx="13"/>
          </p:nvPr>
        </p:nvSpPr>
        <p:spPr>
          <a:xfrm>
            <a:off x="371475" y="2781300"/>
            <a:ext cx="11449049" cy="3311524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6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>
                <a:latin typeface="+mn-lt"/>
              </a:defRPr>
            </a:lvl5pPr>
            <a:lvl6pPr marL="2514600" indent="-228600">
              <a:buFont typeface="Wingdings" panose="05000000000000000000" pitchFamily="2" charset="2"/>
              <a:buChar char="§"/>
              <a:defRPr/>
            </a:lvl6pPr>
            <a:lvl7pPr marL="2971800" indent="-228600">
              <a:buFont typeface="Wingdings" panose="05000000000000000000" pitchFamily="2" charset="2"/>
              <a:buChar char="§"/>
              <a:defRPr/>
            </a:lvl7pPr>
            <a:lvl8pPr marL="3429000" indent="-228600">
              <a:buFont typeface="Wingdings" panose="05000000000000000000" pitchFamily="2" charset="2"/>
              <a:buChar char="§"/>
              <a:defRPr/>
            </a:lvl8pPr>
            <a:lvl9pPr marL="3657600" indent="0">
              <a:buFont typeface="Wingdings" panose="05000000000000000000" pitchFamily="2" charset="2"/>
              <a:buNone/>
              <a:defRPr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7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+ Subti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81490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569721"/>
            <a:ext cx="11449049" cy="685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9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+ Imag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90454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8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78329"/>
            <a:ext cx="12192000" cy="44335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8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46126"/>
            <a:ext cx="12192000" cy="53657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3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Título &amp;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91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eño 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7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DB5E9-A92F-5679-9E10-3C15CF06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EC4393-556C-5005-BC34-347056869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2DE4DE-6002-4658-74A2-C9C87034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F6FA75-5D03-B42B-E365-772809C8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A3E8D-D531-56F0-F000-3A2AAF00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18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ea Principa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1449050" cy="5951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un texto destacado o una idea principal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8263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Texto estándar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/>
          <a:lstStyle>
            <a:lvl1pPr marL="342000" indent="-3420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342000" indent="-342000">
              <a:lnSpc>
                <a:spcPts val="225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>
                <a:latin typeface="+mn-lt"/>
              </a:defRPr>
            </a:lvl5pPr>
            <a:lvl6pPr marL="2514600" indent="-228600">
              <a:buFont typeface="Wingdings" panose="05000000000000000000" pitchFamily="2" charset="2"/>
              <a:buChar char="§"/>
              <a:defRPr/>
            </a:lvl6pPr>
            <a:lvl7pPr marL="2971800" indent="-228600">
              <a:buFont typeface="Wingdings" panose="05000000000000000000" pitchFamily="2" charset="2"/>
              <a:buChar char="§"/>
              <a:defRPr/>
            </a:lvl7pPr>
            <a:lvl8pPr marL="3429000" indent="-228600">
              <a:buFont typeface="Wingdings" panose="05000000000000000000" pitchFamily="2" charset="2"/>
              <a:buChar char="§"/>
              <a:defRPr/>
            </a:lvl8pPr>
            <a:lvl9pPr marL="3657600" indent="0">
              <a:buFont typeface="Wingdings" panose="05000000000000000000" pitchFamily="2" charset="2"/>
              <a:buNone/>
              <a:defRPr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  <a:endParaRPr lang="es-ES" dirty="0"/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335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. Texto estándar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800"/>
            </a:lvl2pPr>
            <a:lvl3pPr>
              <a:defRPr sz="1800"/>
            </a:lvl3pPr>
          </a:lstStyle>
          <a:p>
            <a:r>
              <a:rPr lang="es-ES"/>
              <a:t>Editar los estilos de texto del patrón</a:t>
            </a:r>
          </a:p>
          <a:p>
            <a:pPr lvl="1"/>
            <a:r>
              <a:rPr lang="es-ES" err="1"/>
              <a:t>Asdasdasdasd</a:t>
            </a:r>
            <a:endParaRPr lang="es-ES"/>
          </a:p>
          <a:p>
            <a:pPr lvl="2"/>
            <a:r>
              <a:rPr lang="es-ES" err="1"/>
              <a:t>asdasdasd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284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Diseñ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67663" y="1412876"/>
            <a:ext cx="4224338" cy="38877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  <p:pic>
        <p:nvPicPr>
          <p:cNvPr id="2" name="Imagen 1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94" y="1412875"/>
            <a:ext cx="5841907" cy="3887788"/>
          </a:xfrm>
          <a:prstGeom prst="rect">
            <a:avLst/>
          </a:prstGeom>
        </p:spPr>
      </p:pic>
      <p:sp>
        <p:nvSpPr>
          <p:cNvPr id="5" name="Azul amazónico 0 66 84"/>
          <p:cNvSpPr/>
          <p:nvPr userDrawn="1"/>
        </p:nvSpPr>
        <p:spPr>
          <a:xfrm>
            <a:off x="0" y="0"/>
            <a:ext cx="7967663" cy="6524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3428999"/>
            <a:ext cx="6336655" cy="141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el subtítulo
</a:t>
            </a:r>
          </a:p>
        </p:txBody>
      </p:sp>
      <p:sp>
        <p:nvSpPr>
          <p:cNvPr id="7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4900"/>
            <a:ext cx="6336655" cy="21800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principal</a:t>
            </a:r>
            <a:endParaRPr lang="en-US"/>
          </a:p>
        </p:txBody>
      </p:sp>
      <p:sp>
        <p:nvSpPr>
          <p:cNvPr id="8" name="Amarillo solar 251 187 33"/>
          <p:cNvSpPr/>
          <p:nvPr userDrawn="1"/>
        </p:nvSpPr>
        <p:spPr>
          <a:xfrm>
            <a:off x="479376" y="5084763"/>
            <a:ext cx="1871712" cy="215900"/>
          </a:xfrm>
          <a:prstGeom prst="rect">
            <a:avLst/>
          </a:prstGeom>
          <a:solidFill>
            <a:srgbClr val="FBB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Gris niebla 232 232 232"/>
          <p:cNvSpPr/>
          <p:nvPr userDrawn="1"/>
        </p:nvSpPr>
        <p:spPr>
          <a:xfrm>
            <a:off x="479426" y="5300663"/>
            <a:ext cx="7702550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7967661" y="5300663"/>
            <a:ext cx="4224340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46987" y="5619381"/>
            <a:ext cx="3265588" cy="4739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2037192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Diseño 1_logo cl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zul amazónico 0 66 84"/>
          <p:cNvSpPr/>
          <p:nvPr userDrawn="1"/>
        </p:nvSpPr>
        <p:spPr>
          <a:xfrm>
            <a:off x="0" y="0"/>
            <a:ext cx="7967663" cy="6524625"/>
          </a:xfrm>
          <a:prstGeom prst="rect">
            <a:avLst/>
          </a:prstGeom>
          <a:solidFill>
            <a:srgbClr val="00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3428999"/>
            <a:ext cx="6336655" cy="141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el subtítulo
</a:t>
            </a:r>
          </a:p>
        </p:txBody>
      </p:sp>
      <p:sp>
        <p:nvSpPr>
          <p:cNvPr id="7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4900"/>
            <a:ext cx="6336655" cy="21800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principal</a:t>
            </a:r>
            <a:endParaRPr lang="en-US"/>
          </a:p>
        </p:txBody>
      </p:sp>
      <p:sp>
        <p:nvSpPr>
          <p:cNvPr id="8" name="Amarillo solar 251 187 33"/>
          <p:cNvSpPr/>
          <p:nvPr userDrawn="1"/>
        </p:nvSpPr>
        <p:spPr>
          <a:xfrm>
            <a:off x="479376" y="5084763"/>
            <a:ext cx="1871712" cy="215900"/>
          </a:xfrm>
          <a:prstGeom prst="rect">
            <a:avLst/>
          </a:prstGeom>
          <a:solidFill>
            <a:srgbClr val="FBB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Gris niebla 232 232 232"/>
          <p:cNvSpPr/>
          <p:nvPr userDrawn="1"/>
        </p:nvSpPr>
        <p:spPr>
          <a:xfrm>
            <a:off x="2351088" y="5300663"/>
            <a:ext cx="5830888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7967661" y="5300663"/>
            <a:ext cx="4224340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46987" y="5619381"/>
            <a:ext cx="3265588" cy="4739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Fecha</a:t>
            </a:r>
          </a:p>
        </p:txBody>
      </p:sp>
      <p:sp>
        <p:nvSpPr>
          <p:cNvPr id="13" name="Amarillo solar 251 187 33"/>
          <p:cNvSpPr/>
          <p:nvPr userDrawn="1"/>
        </p:nvSpPr>
        <p:spPr>
          <a:xfrm>
            <a:off x="479376" y="5300662"/>
            <a:ext cx="1871712" cy="1223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Logo cliente">
            <a:extLst>
              <a:ext uri="{FF2B5EF4-FFF2-40B4-BE49-F238E27FC236}">
                <a16:creationId xmlns:a16="http://schemas.microsoft.com/office/drawing/2014/main" id="{915FE453-3A51-064C-9757-E79594281F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5534893"/>
            <a:ext cx="1871663" cy="7555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Logo cliente</a:t>
            </a:r>
          </a:p>
        </p:txBody>
      </p:sp>
      <p:sp>
        <p:nvSpPr>
          <p:cNvPr id="15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67663" y="1412875"/>
            <a:ext cx="4224338" cy="38877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013613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Diseño 2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zul amazónico 0 66 84"/>
          <p:cNvSpPr/>
          <p:nvPr userDrawn="1"/>
        </p:nvSpPr>
        <p:spPr>
          <a:xfrm>
            <a:off x="0" y="0"/>
            <a:ext cx="9551988" cy="6524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Amarillo solar 251 187 33"/>
          <p:cNvSpPr/>
          <p:nvPr userDrawn="1"/>
        </p:nvSpPr>
        <p:spPr>
          <a:xfrm>
            <a:off x="479376" y="5084763"/>
            <a:ext cx="1871712" cy="215900"/>
          </a:xfrm>
          <a:prstGeom prst="rect">
            <a:avLst/>
          </a:prstGeom>
          <a:solidFill>
            <a:srgbClr val="FBB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Azul bruma 3 101 124"/>
          <p:cNvSpPr/>
          <p:nvPr userDrawn="1"/>
        </p:nvSpPr>
        <p:spPr>
          <a:xfrm>
            <a:off x="479375" y="5300663"/>
            <a:ext cx="11712625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Gris niebla 232 232 232"/>
          <p:cNvSpPr/>
          <p:nvPr userDrawn="1"/>
        </p:nvSpPr>
        <p:spPr>
          <a:xfrm>
            <a:off x="9551988" y="5300663"/>
            <a:ext cx="2640012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3428999"/>
            <a:ext cx="6336655" cy="141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el subtítulo
</a:t>
            </a:r>
          </a:p>
        </p:txBody>
      </p:sp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4900"/>
            <a:ext cx="6336655" cy="21800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principal</a:t>
            </a:r>
            <a:endParaRPr lang="en-US"/>
          </a:p>
        </p:txBody>
      </p:sp>
      <p:sp>
        <p:nvSpPr>
          <p:cNvPr id="15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51987" y="5619381"/>
            <a:ext cx="2160588" cy="4739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Fecha</a:t>
            </a:r>
          </a:p>
        </p:txBody>
      </p:sp>
      <p:sp>
        <p:nvSpPr>
          <p:cNvPr id="16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51987" y="1412876"/>
            <a:ext cx="2640013" cy="38877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71257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ea Principa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1449050" cy="5951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un texto destacado o una idea principal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4985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ea Principal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1449050" cy="5951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un texto destacado o una idea principal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216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+ Subtitulo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1"/>
            <a:ext cx="8799419" cy="89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1"/>
                </a:solidFill>
                <a:latin typeface="Prata" panose="00000500000000000000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el título de esta página, </a:t>
            </a:r>
            <a:br>
              <a:rPr lang="es-ES" dirty="0"/>
            </a:br>
            <a:r>
              <a:rPr lang="es-ES" dirty="0"/>
              <a:t>cuentas con dos líneas para títulos extensos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571"/>
            <a:ext cx="12192000" cy="379429"/>
          </a:xfrm>
          <a:prstGeom prst="rect">
            <a:avLst/>
          </a:prstGeom>
        </p:spPr>
      </p:pic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569721"/>
            <a:ext cx="11449049" cy="685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agregar un subtítulo a esta página, cuentas con dos líneas para títulos extensos</a:t>
            </a:r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705100"/>
            <a:ext cx="11449049" cy="3406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600" baseline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</a:lstStyle>
          <a:p>
            <a:r>
              <a:rPr lang="es-ES" dirty="0"/>
              <a:t>Editar los estilos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24" y="368301"/>
            <a:ext cx="2160000" cy="2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43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Título &amp;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14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FDB62-0FB8-B10D-893C-EEE4D44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B18459-EAB7-E367-75BE-7B3E66601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BB7F4-E716-AB2E-DCB6-3692BE5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B362E-E9FD-6F35-6108-C673FF026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B86C6-DDBA-33DF-4821-2767BE5A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886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C63FB-CAE6-C721-9A8D-F91417FB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FAAB-05DC-1EB7-E2BE-7F73501ED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7729B-2AFA-7AA1-B048-7051F745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59FC-CC09-68B4-DF24-46CB23E00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2C4A1-C6C8-B9F4-453A-1B6120C1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37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Texto estándar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800"/>
            </a:lvl2pPr>
            <a:lvl3pPr>
              <a:defRPr sz="1800"/>
            </a:lvl3pPr>
          </a:lstStyle>
          <a:p>
            <a:r>
              <a:rPr lang="es-ES"/>
              <a:t>Editar los estilos de texto del patrón</a:t>
            </a:r>
          </a:p>
          <a:p>
            <a:pPr lvl="1"/>
            <a:r>
              <a:rPr lang="es-ES" err="1"/>
              <a:t>Asdasdasdasd</a:t>
            </a:r>
            <a:endParaRPr lang="es-ES"/>
          </a:p>
          <a:p>
            <a:pPr lvl="2"/>
            <a:r>
              <a:rPr lang="es-ES" err="1"/>
              <a:t>asdasdasd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725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963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547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exto estándar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800"/>
            </a:lvl2pPr>
            <a:lvl3pPr>
              <a:defRPr sz="1800"/>
            </a:lvl3pPr>
          </a:lstStyle>
          <a:p>
            <a:r>
              <a:rPr lang="es-ES"/>
              <a:t>Editar los estilos de texto del patrón</a:t>
            </a:r>
          </a:p>
          <a:p>
            <a:pPr lvl="1"/>
            <a:r>
              <a:rPr lang="es-ES" err="1"/>
              <a:t>Asdasdasdasd</a:t>
            </a:r>
            <a:endParaRPr lang="es-ES"/>
          </a:p>
          <a:p>
            <a:pPr lvl="2"/>
            <a:r>
              <a:rPr lang="es-ES" err="1"/>
              <a:t>asdasdasd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208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marillo solar 251 187 33"/>
          <p:cNvSpPr/>
          <p:nvPr userDrawn="1"/>
        </p:nvSpPr>
        <p:spPr>
          <a:xfrm>
            <a:off x="11424592" y="6597352"/>
            <a:ext cx="767408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Amarillo solar 251 187 33"/>
          <p:cNvSpPr/>
          <p:nvPr userDrawn="1"/>
        </p:nvSpPr>
        <p:spPr>
          <a:xfrm>
            <a:off x="8256240" y="6597352"/>
            <a:ext cx="3312368" cy="260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Amarillo solar 251 187 33"/>
          <p:cNvSpPr/>
          <p:nvPr userDrawn="1"/>
        </p:nvSpPr>
        <p:spPr>
          <a:xfrm>
            <a:off x="2207568" y="6597352"/>
            <a:ext cx="6552728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rgbClr val="004254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bg2"/>
                </a:solidFill>
                <a:latin typeface="Arial" panose="020B0604020202020204" pitchFamily="34" charset="0"/>
              </a:rPr>
              <a:pPr algn="r"/>
              <a:t>‹Nº›</a:t>
            </a:fld>
            <a:endParaRPr lang="es-ES" sz="11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4056"/>
            <a:ext cx="12192000" cy="63592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8053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ext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27848" y="2842716"/>
            <a:ext cx="6913290" cy="32501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  <p:pic>
        <p:nvPicPr>
          <p:cNvPr id="2" name="Imagen 1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1384" y="2852738"/>
            <a:ext cx="3816424" cy="3240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9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327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Texto e imagen peque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24192" y="2852738"/>
            <a:ext cx="3816946" cy="3240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12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42717"/>
            <a:ext cx="6913289" cy="32501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9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133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ítulo &amp;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/>
              <a:t>Haga clic para el título de esta página, </a:t>
            </a:r>
            <a:br>
              <a:rPr lang="es-ES"/>
            </a:br>
            <a:r>
              <a:rPr lang="es-ES"/>
              <a:t>cuentas con dos líneas para títulos extensos</a:t>
            </a:r>
            <a:endParaRPr lang="en-US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Haga clic para agregar un subtítulo a esta página, 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738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82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200B2-E615-13A9-1B8C-214BFD18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E0B72-47E3-FBF8-877E-124EC2D81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A4F19B-5161-979E-990A-09AB7213D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8DA129-96A7-3E6C-84E1-A0FCFAD5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501453-9967-43A5-35F9-18269495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CB9B62-EF24-B64B-F647-7DF30AAA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73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75EF1-458B-58AC-508F-CA206AD1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8F2FA3-46CD-4586-EFFF-EFB30613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D9FCFA-EA62-C189-024C-72BA253D0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710F16-9E2A-DA82-8660-7BFCDB664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F3BBB6-6668-AB2D-97CF-92174C4E7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B496A52-BD50-E587-742E-09E52587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3D3804-F711-C488-7E84-956CAA77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69322C-22F3-FB37-581D-98724D83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55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09390-328D-DD94-FEC5-7C866DA6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BB5BC-5E91-52F2-66C0-B02D43D2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F26F85-D771-46D6-0B2D-40675C18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EFB602-49B4-4505-6871-FF4D6BCE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0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2CDF60-1A0C-BFBD-0878-7FF7494D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68E189-EF5D-F43B-E031-CCF259DF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0C3B92-732A-B303-2F73-0DBAFCE4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025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E4C6F-8C12-0B0C-7865-207977EBC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AD0424-70D1-D68F-D065-0B5F4546D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1AA520-A7E7-8073-1F2D-D6459068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194060-3151-DB9E-246D-5D54C99E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D1D7BA-C19E-3C1D-EE98-8AEF6DDB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CB504D-3522-6E17-3906-2DCCBBA0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19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578ED-507B-FAF3-8534-861D1575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C383F8-5CD1-2607-965B-3E5443427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AB8B13-72AF-929E-E042-2770C9B2D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25C2CD-31A9-1A2C-18DA-FEC3D9E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48F160-6AD9-C2C4-F2A6-9FB06451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86926C-34F5-B94E-3E0B-E0F2AB25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37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5C9B0D-BE56-B786-9FF4-887E131B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FAAAE-0E45-F689-1A59-B4CE5ED13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E54AF6-5250-F5A1-3930-182EFD46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2BE9-86C3-46B2-A2EB-DDCE259FDFBC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638ADC-4B53-8140-ED22-2F3105B39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62F531-F176-5FBE-3379-A18F8A3A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7A9BE-5FFF-42F5-AA03-71C40BDE2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20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hidden="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0569575" y="6488112"/>
            <a:ext cx="1250949" cy="3698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fld id="{A98C51C2-F16A-437B-A1B6-59B80C4DD26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4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34">
          <p15:clr>
            <a:srgbClr val="F26B43"/>
          </p15:clr>
        </p15:guide>
        <p15:guide id="4" orient="horz" pos="232">
          <p15:clr>
            <a:srgbClr val="F26B43"/>
          </p15:clr>
        </p15:guide>
        <p15:guide id="6" pos="7446">
          <p15:clr>
            <a:srgbClr val="F26B43"/>
          </p15:clr>
        </p15:guide>
        <p15:guide id="9" orient="horz" pos="4087">
          <p15:clr>
            <a:srgbClr val="F26B43"/>
          </p15:clr>
        </p15:guide>
        <p15:guide id="10" orient="horz" pos="470">
          <p15:clr>
            <a:srgbClr val="F26B43"/>
          </p15:clr>
        </p15:guide>
        <p15:guide id="11" orient="horz" pos="385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B060C860-E907-C9DD-A3AC-AAD21A416B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77" y="467139"/>
            <a:ext cx="1396657" cy="6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91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39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255">
          <p15:clr>
            <a:srgbClr val="F26B43"/>
          </p15:clr>
        </p15:guide>
        <p15:guide id="6" pos="7378">
          <p15:clr>
            <a:srgbClr val="F26B43"/>
          </p15:clr>
        </p15:guide>
        <p15:guide id="7" pos="1481">
          <p15:clr>
            <a:srgbClr val="F26B43"/>
          </p15:clr>
        </p15:guide>
        <p15:guide id="8" orient="horz" pos="3203">
          <p15:clr>
            <a:srgbClr val="F26B43"/>
          </p15:clr>
        </p15:guide>
        <p15:guide id="9" orient="horz" pos="4110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1" pos="5019">
          <p15:clr>
            <a:srgbClr val="F26B43"/>
          </p15:clr>
        </p15:guide>
        <p15:guide id="12" orient="horz" pos="89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marillo solar 251 187 33"/>
          <p:cNvSpPr/>
          <p:nvPr userDrawn="1"/>
        </p:nvSpPr>
        <p:spPr>
          <a:xfrm>
            <a:off x="11424592" y="6597352"/>
            <a:ext cx="767408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Amarillo solar 251 187 33"/>
          <p:cNvSpPr/>
          <p:nvPr userDrawn="1"/>
        </p:nvSpPr>
        <p:spPr>
          <a:xfrm>
            <a:off x="8256240" y="6597352"/>
            <a:ext cx="3312368" cy="260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rgbClr val="004254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Amarillo solar 251 187 33"/>
          <p:cNvSpPr/>
          <p:nvPr userDrawn="1"/>
        </p:nvSpPr>
        <p:spPr>
          <a:xfrm>
            <a:off x="2207568" y="6597352"/>
            <a:ext cx="6552728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rgbClr val="004254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bg2"/>
                </a:solidFill>
                <a:latin typeface="Arial" panose="020B0604020202020204" pitchFamily="34" charset="0"/>
              </a:rPr>
              <a:pPr algn="r"/>
              <a:t>‹Nº›</a:t>
            </a:fld>
            <a:endParaRPr lang="es-ES" sz="11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2279576" y="6597352"/>
            <a:ext cx="597666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08741D6E-E222-4456-ACBA-8590B1B20F63}" type="datetimeFigureOut">
              <a:rPr lang="es-ES" smtClean="0"/>
              <a:pPr/>
              <a:t>13/05/2024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1BDEEF-190C-8B37-667F-BD8AC317D8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2" y="6595151"/>
            <a:ext cx="1721106" cy="166123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4B498E6-638E-A769-A569-F4A7B2B850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44" y="256587"/>
            <a:ext cx="957152" cy="4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2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071">
          <p15:clr>
            <a:srgbClr val="F26B43"/>
          </p15:clr>
        </p15:guide>
        <p15:guide id="1" pos="347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pos="733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1797">
          <p15:clr>
            <a:srgbClr val="F26B43"/>
          </p15:clr>
        </p15:guide>
        <p15:guide id="8" orient="horz" pos="709">
          <p15:clr>
            <a:srgbClr val="F26B43"/>
          </p15:clr>
        </p15:guide>
        <p15:guide id="9" orient="horz" pos="4156">
          <p15:clr>
            <a:srgbClr val="F26B43"/>
          </p15:clr>
        </p15:guide>
        <p15:guide id="10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ocrates3.simumak.com/index.php?action=informeSesion&amp;id=1005017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jpe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jpe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5.png"/><Relationship Id="rId7" Type="http://schemas.openxmlformats.org/officeDocument/2006/relationships/image" Target="../media/image8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4" Type="http://schemas.openxmlformats.org/officeDocument/2006/relationships/image" Target="../media/image126.png"/><Relationship Id="rId9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DB030EB-A185-C212-E6A9-2769739345A8}"/>
              </a:ext>
            </a:extLst>
          </p:cNvPr>
          <p:cNvSpPr/>
          <p:nvPr/>
        </p:nvSpPr>
        <p:spPr>
          <a:xfrm>
            <a:off x="0" y="0"/>
            <a:ext cx="1690914" cy="6858000"/>
          </a:xfrm>
          <a:prstGeom prst="rect">
            <a:avLst/>
          </a:prstGeom>
          <a:solidFill>
            <a:srgbClr val="56A788"/>
          </a:solidFill>
          <a:ln>
            <a:solidFill>
              <a:srgbClr val="56A7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hombre, militar, parado, camioneta&#10;&#10;Descripción generada automáticamente">
            <a:extLst>
              <a:ext uri="{FF2B5EF4-FFF2-40B4-BE49-F238E27FC236}">
                <a16:creationId xmlns:a16="http://schemas.microsoft.com/office/drawing/2014/main" id="{3FE2B25D-C24E-BE37-5800-EF792A14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14" y="0"/>
            <a:ext cx="10635226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A15B63E-DA8A-0695-8E86-444A7EDE0A82}"/>
              </a:ext>
            </a:extLst>
          </p:cNvPr>
          <p:cNvSpPr txBox="1"/>
          <p:nvPr/>
        </p:nvSpPr>
        <p:spPr>
          <a:xfrm>
            <a:off x="4577385" y="698735"/>
            <a:ext cx="7155543" cy="15209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Prata" panose="00000500000000000000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Increasing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 </a:t>
            </a: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the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 </a:t>
            </a: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value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, </a:t>
            </a: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decreasing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 </a:t>
            </a: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the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 </a:t>
            </a:r>
            <a:r>
              <a:rPr lang="es-ES" sz="3600" dirty="0" err="1">
                <a:solidFill>
                  <a:srgbClr val="004254"/>
                </a:solidFill>
                <a:latin typeface="Prata" panose="00000500000000000000"/>
              </a:rPr>
              <a:t>cost</a:t>
            </a:r>
            <a:r>
              <a:rPr lang="es-ES" sz="3600" dirty="0">
                <a:solidFill>
                  <a:srgbClr val="004254"/>
                </a:solidFill>
                <a:latin typeface="Prata" panose="00000500000000000000"/>
              </a:rPr>
              <a:t>. </a:t>
            </a:r>
            <a:endParaRPr kumimoji="0" lang="es-ES" sz="360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Prata" panose="0000050000000000000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DF0A0A-E322-3E03-F38E-0B76CB6703EC}"/>
              </a:ext>
            </a:extLst>
          </p:cNvPr>
          <p:cNvSpPr txBox="1"/>
          <p:nvPr/>
        </p:nvSpPr>
        <p:spPr>
          <a:xfrm>
            <a:off x="4483040" y="466507"/>
            <a:ext cx="7155543" cy="6918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rgbClr val="004254"/>
                </a:solidFill>
                <a:latin typeface="Prata" panose="00000500000000000000"/>
              </a:rPr>
              <a:t>SIMUMAK</a:t>
            </a:r>
          </a:p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Prata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9263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>
            <a:extLst>
              <a:ext uri="{FF2B5EF4-FFF2-40B4-BE49-F238E27FC236}">
                <a16:creationId xmlns:a16="http://schemas.microsoft.com/office/drawing/2014/main" id="{AAE64CC2-484E-B90E-D4B1-CEADE9736E2D}"/>
              </a:ext>
            </a:extLst>
          </p:cNvPr>
          <p:cNvSpPr/>
          <p:nvPr/>
        </p:nvSpPr>
        <p:spPr>
          <a:xfrm>
            <a:off x="8029305" y="1830479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5DB3C2F-A70F-2AF6-4CC3-CAEDA8BBCD77}"/>
              </a:ext>
            </a:extLst>
          </p:cNvPr>
          <p:cNvSpPr/>
          <p:nvPr/>
        </p:nvSpPr>
        <p:spPr>
          <a:xfrm>
            <a:off x="8032021" y="2826800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A0E0C91B-477E-A6C1-0CBD-CCAC5E9764FF}"/>
              </a:ext>
            </a:extLst>
          </p:cNvPr>
          <p:cNvSpPr/>
          <p:nvPr/>
        </p:nvSpPr>
        <p:spPr>
          <a:xfrm>
            <a:off x="8032021" y="3818933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996D729-9C5A-1614-AB2C-ABBCF9AA62A9}"/>
              </a:ext>
            </a:extLst>
          </p:cNvPr>
          <p:cNvSpPr/>
          <p:nvPr/>
        </p:nvSpPr>
        <p:spPr>
          <a:xfrm>
            <a:off x="8032021" y="4902138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47D43546-36F2-5D72-2018-D693B6661D26}"/>
              </a:ext>
            </a:extLst>
          </p:cNvPr>
          <p:cNvSpPr/>
          <p:nvPr/>
        </p:nvSpPr>
        <p:spPr>
          <a:xfrm>
            <a:off x="3566737" y="4885201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6EAD93A-52B8-376D-120E-346153702679}"/>
              </a:ext>
            </a:extLst>
          </p:cNvPr>
          <p:cNvSpPr/>
          <p:nvPr/>
        </p:nvSpPr>
        <p:spPr>
          <a:xfrm>
            <a:off x="3656967" y="5078608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Analysis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telemetry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management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User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database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management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Exercises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management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platform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E56314B-B142-A775-FBBE-4BBF9ACE808D}"/>
              </a:ext>
            </a:extLst>
          </p:cNvPr>
          <p:cNvSpPr/>
          <p:nvPr/>
        </p:nvSpPr>
        <p:spPr>
          <a:xfrm>
            <a:off x="3566737" y="3787491"/>
            <a:ext cx="3487056" cy="7516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AD2089D3-7444-76A9-A9F6-5ABE93CF4F43}"/>
              </a:ext>
            </a:extLst>
          </p:cNvPr>
          <p:cNvGrpSpPr/>
          <p:nvPr/>
        </p:nvGrpSpPr>
        <p:grpSpPr>
          <a:xfrm>
            <a:off x="3569916" y="2809863"/>
            <a:ext cx="3487056" cy="751608"/>
            <a:chOff x="970644" y="1604998"/>
            <a:chExt cx="3487056" cy="751608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C271C324-7447-0F7E-609F-683A26449177}"/>
                </a:ext>
              </a:extLst>
            </p:cNvPr>
            <p:cNvSpPr/>
            <p:nvPr/>
          </p:nvSpPr>
          <p:spPr>
            <a:xfrm>
              <a:off x="970644" y="1604998"/>
              <a:ext cx="3487056" cy="751608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Neo Sans Light"/>
                <a:ea typeface="+mn-ea"/>
                <a:cs typeface="+mn-cs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11B95F22-5CCC-FACA-8339-36B399984AA5}"/>
                </a:ext>
              </a:extLst>
            </p:cNvPr>
            <p:cNvSpPr/>
            <p:nvPr/>
          </p:nvSpPr>
          <p:spPr>
            <a:xfrm>
              <a:off x="1060874" y="1798405"/>
              <a:ext cx="3252289" cy="4743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High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realistic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dynamics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More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than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40 bus / car /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truck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modeled</a:t>
              </a:r>
              <a:endPara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More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than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10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motorbikes</a:t>
              </a:r>
              <a:endPara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More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than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20 heavy </a:t>
              </a:r>
              <a:r>
                <a:rPr kumimoji="0" lang="es-ES" sz="700" b="0" i="0" u="none" strike="noStrike" kern="1200" cap="none" spc="0" normalizeH="0" baseline="0" noProof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duty</a:t>
              </a:r>
              <a:r>
                <a:rPr kumimoji="0" lang="es-ES" sz="700" b="0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machines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5D602D83-D161-A9B6-C1E8-A23D7273F1C7}"/>
              </a:ext>
            </a:extLst>
          </p:cNvPr>
          <p:cNvGrpSpPr/>
          <p:nvPr/>
        </p:nvGrpSpPr>
        <p:grpSpPr>
          <a:xfrm>
            <a:off x="3569916" y="1808198"/>
            <a:ext cx="3487056" cy="751608"/>
            <a:chOff x="970644" y="1604998"/>
            <a:chExt cx="3487056" cy="751608"/>
          </a:xfrm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0CF4F03A-4D87-A6FA-31DC-664D74A3E5E5}"/>
                </a:ext>
              </a:extLst>
            </p:cNvPr>
            <p:cNvSpPr/>
            <p:nvPr/>
          </p:nvSpPr>
          <p:spPr>
            <a:xfrm>
              <a:off x="970644" y="1604998"/>
              <a:ext cx="3487056" cy="751608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Neo Sans Light"/>
                <a:ea typeface="+mn-ea"/>
                <a:cs typeface="+mn-cs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556A4662-0415-658F-14BC-6874784BC9D7}"/>
                </a:ext>
              </a:extLst>
            </p:cNvPr>
            <p:cNvSpPr/>
            <p:nvPr/>
          </p:nvSpPr>
          <p:spPr>
            <a:xfrm>
              <a:off x="1060874" y="1804755"/>
              <a:ext cx="3252289" cy="4743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Graphic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Interface (IG)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Student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Operation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Station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(SOS)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Instructor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Operation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Station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(IOS)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Scenario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Database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(more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than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40 </a:t>
              </a:r>
              <a:r>
                <a:rPr kumimoji="0" lang="es-E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scenarios</a:t>
              </a:r>
              <a:r>
                <a:rPr kumimoji="0" lang="es-E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4" name="Título 1">
            <a:extLst>
              <a:ext uri="{FF2B5EF4-FFF2-40B4-BE49-F238E27FC236}">
                <a16:creationId xmlns:a16="http://schemas.microsoft.com/office/drawing/2014/main" id="{FF1B1E70-89CF-01D0-559D-8EADDED3E3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235" y="506842"/>
            <a:ext cx="10587038" cy="946150"/>
          </a:xfrm>
          <a:prstGeom prst="rect">
            <a:avLst/>
          </a:prstGeom>
        </p:spPr>
        <p:txBody>
          <a:bodyPr/>
          <a:lstStyle/>
          <a:p>
            <a:r>
              <a:rPr lang="es-ES" sz="3600" dirty="0">
                <a:latin typeface="Prata" panose="00000500000000000000" pitchFamily="2" charset="0"/>
              </a:rPr>
              <a:t>SIMUCORE: Nuestro producto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A0E638C-915E-AAE1-6AE0-0E166486D199}"/>
              </a:ext>
            </a:extLst>
          </p:cNvPr>
          <p:cNvGrpSpPr/>
          <p:nvPr/>
        </p:nvGrpSpPr>
        <p:grpSpPr>
          <a:xfrm>
            <a:off x="3155564" y="1645514"/>
            <a:ext cx="2166940" cy="558800"/>
            <a:chOff x="550860" y="1286629"/>
            <a:chExt cx="2166940" cy="558800"/>
          </a:xfrm>
        </p:grpSpPr>
        <p:pic>
          <p:nvPicPr>
            <p:cNvPr id="3" name="Imagen 2" descr="Forma&#10;&#10;Descripción generada automáticamente">
              <a:extLst>
                <a:ext uri="{FF2B5EF4-FFF2-40B4-BE49-F238E27FC236}">
                  <a16:creationId xmlns:a16="http://schemas.microsoft.com/office/drawing/2014/main" id="{E4903056-6EE0-61CE-873B-071FC3CD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1286629"/>
              <a:ext cx="558800" cy="5588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5C48147-5C0E-5CAE-AC1C-F48B9BC91574}"/>
                </a:ext>
              </a:extLst>
            </p:cNvPr>
            <p:cNvSpPr txBox="1"/>
            <p:nvPr/>
          </p:nvSpPr>
          <p:spPr>
            <a:xfrm>
              <a:off x="1055442" y="1369155"/>
              <a:ext cx="166235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RUNTIME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758BC98-7385-7931-FC38-547E265ED1F8}"/>
              </a:ext>
            </a:extLst>
          </p:cNvPr>
          <p:cNvGrpSpPr/>
          <p:nvPr/>
        </p:nvGrpSpPr>
        <p:grpSpPr>
          <a:xfrm>
            <a:off x="3155564" y="3604495"/>
            <a:ext cx="3113090" cy="558800"/>
            <a:chOff x="550860" y="1995178"/>
            <a:chExt cx="3113090" cy="558800"/>
          </a:xfrm>
        </p:grpSpPr>
        <p:pic>
          <p:nvPicPr>
            <p:cNvPr id="8" name="Imagen 7" descr="Forma&#10;&#10;Descripción generada automáticamente">
              <a:extLst>
                <a:ext uri="{FF2B5EF4-FFF2-40B4-BE49-F238E27FC236}">
                  <a16:creationId xmlns:a16="http://schemas.microsoft.com/office/drawing/2014/main" id="{86A4F0AB-6EB2-6901-1587-43FB05A7B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1995178"/>
              <a:ext cx="558800" cy="558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0617D96-14EA-F998-37A1-1EB4CDCC2AEB}"/>
                </a:ext>
              </a:extLst>
            </p:cNvPr>
            <p:cNvSpPr txBox="1"/>
            <p:nvPr/>
          </p:nvSpPr>
          <p:spPr>
            <a:xfrm>
              <a:off x="1055442" y="2077704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TRAINING MANAGER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3140662-A7C2-C955-2841-5B12C6BE31CA}"/>
              </a:ext>
            </a:extLst>
          </p:cNvPr>
          <p:cNvGrpSpPr/>
          <p:nvPr/>
        </p:nvGrpSpPr>
        <p:grpSpPr>
          <a:xfrm>
            <a:off x="7617669" y="3624436"/>
            <a:ext cx="3113090" cy="558800"/>
            <a:chOff x="550860" y="2705362"/>
            <a:chExt cx="3113090" cy="558800"/>
          </a:xfrm>
        </p:grpSpPr>
        <p:pic>
          <p:nvPicPr>
            <p:cNvPr id="11" name="Imagen 10" descr="Forma&#10;&#10;Descripción generada automáticamente">
              <a:extLst>
                <a:ext uri="{FF2B5EF4-FFF2-40B4-BE49-F238E27FC236}">
                  <a16:creationId xmlns:a16="http://schemas.microsoft.com/office/drawing/2014/main" id="{8CC7BB89-8693-8728-AF56-9EC0B0E4B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2705362"/>
              <a:ext cx="558800" cy="55880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E5EBF33-BEE3-5C4A-1485-74B872470D21}"/>
                </a:ext>
              </a:extLst>
            </p:cNvPr>
            <p:cNvSpPr txBox="1"/>
            <p:nvPr/>
          </p:nvSpPr>
          <p:spPr>
            <a:xfrm>
              <a:off x="1055442" y="2787888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RTIO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53FBFC4-EB73-6906-5760-18F18485090E}"/>
              </a:ext>
            </a:extLst>
          </p:cNvPr>
          <p:cNvGrpSpPr/>
          <p:nvPr/>
        </p:nvGrpSpPr>
        <p:grpSpPr>
          <a:xfrm>
            <a:off x="7617669" y="4719142"/>
            <a:ext cx="3113090" cy="558800"/>
            <a:chOff x="550860" y="3415546"/>
            <a:chExt cx="3113090" cy="558800"/>
          </a:xfrm>
        </p:grpSpPr>
        <p:pic>
          <p:nvPicPr>
            <p:cNvPr id="14" name="Imagen 13" descr="Forma&#10;&#10;Descripción generada automáticamente">
              <a:extLst>
                <a:ext uri="{FF2B5EF4-FFF2-40B4-BE49-F238E27FC236}">
                  <a16:creationId xmlns:a16="http://schemas.microsoft.com/office/drawing/2014/main" id="{C25648A8-3A81-BACC-00C0-3622BC93C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3415546"/>
              <a:ext cx="558800" cy="55880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64580B1-586D-5E98-DED4-FE9B78C9B05B}"/>
                </a:ext>
              </a:extLst>
            </p:cNvPr>
            <p:cNvSpPr txBox="1"/>
            <p:nvPr/>
          </p:nvSpPr>
          <p:spPr>
            <a:xfrm>
              <a:off x="1055442" y="3498072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SANDBOX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A2D4E98-14AF-A9EB-B47F-25D0AB42A481}"/>
              </a:ext>
            </a:extLst>
          </p:cNvPr>
          <p:cNvGrpSpPr/>
          <p:nvPr/>
        </p:nvGrpSpPr>
        <p:grpSpPr>
          <a:xfrm>
            <a:off x="7617669" y="1662451"/>
            <a:ext cx="3113090" cy="558800"/>
            <a:chOff x="550860" y="4125730"/>
            <a:chExt cx="3113090" cy="558800"/>
          </a:xfrm>
        </p:grpSpPr>
        <p:pic>
          <p:nvPicPr>
            <p:cNvPr id="17" name="Imagen 16" descr="Forma&#10;&#10;Descripción generada automáticamente">
              <a:extLst>
                <a:ext uri="{FF2B5EF4-FFF2-40B4-BE49-F238E27FC236}">
                  <a16:creationId xmlns:a16="http://schemas.microsoft.com/office/drawing/2014/main" id="{4AFE8212-CC85-17C0-2380-9737A106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4125730"/>
              <a:ext cx="558800" cy="558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CB6BB6D-2974-3579-D645-181B933BFAA3}"/>
                </a:ext>
              </a:extLst>
            </p:cNvPr>
            <p:cNvSpPr txBox="1"/>
            <p:nvPr/>
          </p:nvSpPr>
          <p:spPr>
            <a:xfrm>
              <a:off x="1055442" y="4208256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MOTION DRIVER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42E9F180-1E93-DC60-DDBA-CE3DE761CE94}"/>
              </a:ext>
            </a:extLst>
          </p:cNvPr>
          <p:cNvGrpSpPr/>
          <p:nvPr/>
        </p:nvGrpSpPr>
        <p:grpSpPr>
          <a:xfrm>
            <a:off x="3155564" y="4702205"/>
            <a:ext cx="3113090" cy="558800"/>
            <a:chOff x="550860" y="4938752"/>
            <a:chExt cx="3113090" cy="558800"/>
          </a:xfrm>
        </p:grpSpPr>
        <p:pic>
          <p:nvPicPr>
            <p:cNvPr id="20" name="Imagen 19" descr="Forma&#10;&#10;Descripción generada automáticamente">
              <a:extLst>
                <a:ext uri="{FF2B5EF4-FFF2-40B4-BE49-F238E27FC236}">
                  <a16:creationId xmlns:a16="http://schemas.microsoft.com/office/drawing/2014/main" id="{1E4CD75C-12B7-E2A9-5691-98DF86321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4938752"/>
              <a:ext cx="558800" cy="55880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2DFFD05-F9B3-71C9-3204-2ACE89B2677A}"/>
                </a:ext>
              </a:extLst>
            </p:cNvPr>
            <p:cNvSpPr txBox="1"/>
            <p:nvPr/>
          </p:nvSpPr>
          <p:spPr>
            <a:xfrm>
              <a:off x="1055442" y="5021278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DEBRIEFFING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A3642C2-DF3F-7584-96A7-BD5DE577EA09}"/>
              </a:ext>
            </a:extLst>
          </p:cNvPr>
          <p:cNvGrpSpPr/>
          <p:nvPr/>
        </p:nvGrpSpPr>
        <p:grpSpPr>
          <a:xfrm>
            <a:off x="3155564" y="2626432"/>
            <a:ext cx="3113090" cy="558800"/>
            <a:chOff x="550860" y="1995178"/>
            <a:chExt cx="3113090" cy="558800"/>
          </a:xfrm>
        </p:grpSpPr>
        <p:pic>
          <p:nvPicPr>
            <p:cNvPr id="30" name="Imagen 29" descr="Forma&#10;&#10;Descripción generada automáticamente">
              <a:extLst>
                <a:ext uri="{FF2B5EF4-FFF2-40B4-BE49-F238E27FC236}">
                  <a16:creationId xmlns:a16="http://schemas.microsoft.com/office/drawing/2014/main" id="{88957B13-59D4-B779-368C-AA4C1229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1995178"/>
              <a:ext cx="558800" cy="5588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4B4378E-3DD2-D197-88A9-4435029A1FEF}"/>
                </a:ext>
              </a:extLst>
            </p:cNvPr>
            <p:cNvSpPr txBox="1"/>
            <p:nvPr/>
          </p:nvSpPr>
          <p:spPr>
            <a:xfrm>
              <a:off x="1055442" y="2077704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VEHICLE DYNAMICS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DF2FA43-F29D-D2FD-A1B1-DF1BD73293C7}"/>
              </a:ext>
            </a:extLst>
          </p:cNvPr>
          <p:cNvGrpSpPr/>
          <p:nvPr/>
        </p:nvGrpSpPr>
        <p:grpSpPr>
          <a:xfrm>
            <a:off x="7617669" y="2637252"/>
            <a:ext cx="3113090" cy="558800"/>
            <a:chOff x="550860" y="1995178"/>
            <a:chExt cx="3113090" cy="558800"/>
          </a:xfrm>
        </p:grpSpPr>
        <p:pic>
          <p:nvPicPr>
            <p:cNvPr id="34" name="Imagen 33" descr="Forma&#10;&#10;Descripción generada automáticamente">
              <a:extLst>
                <a:ext uri="{FF2B5EF4-FFF2-40B4-BE49-F238E27FC236}">
                  <a16:creationId xmlns:a16="http://schemas.microsoft.com/office/drawing/2014/main" id="{0538FB57-F71C-D466-6B97-CC3765EC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0" y="1995178"/>
              <a:ext cx="558800" cy="558800"/>
            </a:xfrm>
            <a:prstGeom prst="rect">
              <a:avLst/>
            </a:prstGeom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408454BB-E377-18B7-0EF9-E6E317E530F3}"/>
                </a:ext>
              </a:extLst>
            </p:cNvPr>
            <p:cNvSpPr txBox="1"/>
            <p:nvPr/>
          </p:nvSpPr>
          <p:spPr>
            <a:xfrm>
              <a:off x="1055442" y="2077704"/>
              <a:ext cx="2608508" cy="373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 TOUCHABLE DEVICE</a:t>
              </a:r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341C05E-A757-16A2-5C2C-815106480D0E}"/>
              </a:ext>
            </a:extLst>
          </p:cNvPr>
          <p:cNvSpPr/>
          <p:nvPr/>
        </p:nvSpPr>
        <p:spPr>
          <a:xfrm>
            <a:off x="3656967" y="3980898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Exercise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scripting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tool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Inclussion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new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elements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in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scenario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Definition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objevtives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and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scoring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D8DD935-6DD0-719F-F50E-82B830E17837}"/>
              </a:ext>
            </a:extLst>
          </p:cNvPr>
          <p:cNvSpPr/>
          <p:nvPr/>
        </p:nvSpPr>
        <p:spPr>
          <a:xfrm>
            <a:off x="8122251" y="5095545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Cooperative training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sandbox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Same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training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conditions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/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same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exercise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Several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vehicle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5339F39B-91C5-62EC-07E2-80102B57DB99}"/>
              </a:ext>
            </a:extLst>
          </p:cNvPr>
          <p:cNvSpPr/>
          <p:nvPr/>
        </p:nvSpPr>
        <p:spPr>
          <a:xfrm>
            <a:off x="8122251" y="4012340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RTIO middleware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controls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integration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several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HW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types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(USB / Ethernet /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Touch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Screen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/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Keyboard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…)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Up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50 modules. Up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2000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signals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4DD33DF7-82F2-08AA-D3F1-0BBBA4DED82A}"/>
              </a:ext>
            </a:extLst>
          </p:cNvPr>
          <p:cNvSpPr/>
          <p:nvPr/>
        </p:nvSpPr>
        <p:spPr>
          <a:xfrm>
            <a:off x="8122251" y="3020207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Touchable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technology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quick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control panel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construction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QT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based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technology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90009C0D-63D3-DF32-9D21-F44611CA020D}"/>
              </a:ext>
            </a:extLst>
          </p:cNvPr>
          <p:cNvSpPr/>
          <p:nvPr/>
        </p:nvSpPr>
        <p:spPr>
          <a:xfrm>
            <a:off x="8130222" y="2098492"/>
            <a:ext cx="3252289" cy="474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Driver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for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platform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integration</a:t>
            </a: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several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motion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platform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system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(MOOG / </a:t>
            </a:r>
            <a:r>
              <a:rPr kumimoji="0" lang="es-ES" sz="7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MotionDynamics</a:t>
            </a: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/ Simumak)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id="{50186FF7-CE96-18CD-2A9C-6383D280204E}"/>
              </a:ext>
            </a:extLst>
          </p:cNvPr>
          <p:cNvGrpSpPr/>
          <p:nvPr/>
        </p:nvGrpSpPr>
        <p:grpSpPr>
          <a:xfrm>
            <a:off x="155235" y="1793201"/>
            <a:ext cx="2868265" cy="3570414"/>
            <a:chOff x="297896" y="1793201"/>
            <a:chExt cx="2868265" cy="3570414"/>
          </a:xfrm>
        </p:grpSpPr>
        <p:pic>
          <p:nvPicPr>
            <p:cNvPr id="58" name="Imagen 5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2AF43D50-6D81-B0FB-FFBF-ADADD6219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96" y="1793201"/>
              <a:ext cx="2868265" cy="3570414"/>
            </a:xfrm>
            <a:prstGeom prst="rect">
              <a:avLst/>
            </a:prstGeom>
          </p:spPr>
        </p:pic>
        <p:pic>
          <p:nvPicPr>
            <p:cNvPr id="64" name="Imagen 63" descr="Imagen que contiene panal, objeto, interior, techo&#10;&#10;Descripción generada automáticamente">
              <a:extLst>
                <a:ext uri="{FF2B5EF4-FFF2-40B4-BE49-F238E27FC236}">
                  <a16:creationId xmlns:a16="http://schemas.microsoft.com/office/drawing/2014/main" id="{863C5BC4-2326-CFA4-CB44-F5C2D8BFE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0" y="3662893"/>
              <a:ext cx="1173276" cy="1173276"/>
            </a:xfrm>
            <a:prstGeom prst="rect">
              <a:avLst/>
            </a:prstGeom>
          </p:spPr>
        </p:pic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62B2610A-2069-193F-E5C9-6B98FD0BCE57}"/>
                </a:ext>
              </a:extLst>
            </p:cNvPr>
            <p:cNvSpPr txBox="1"/>
            <p:nvPr/>
          </p:nvSpPr>
          <p:spPr>
            <a:xfrm>
              <a:off x="1281362" y="3324659"/>
              <a:ext cx="1053051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SIMUCORE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PRODUCT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Noe Display"/>
                  <a:ea typeface="+mn-ea"/>
                  <a:cs typeface="+mn-cs"/>
                </a:rPr>
                <a:t>FRAMEWORK</a:t>
              </a:r>
            </a:p>
          </p:txBody>
        </p:sp>
        <p:pic>
          <p:nvPicPr>
            <p:cNvPr id="68" name="Imagen 67" descr="Imagen que contiene panal, objeto, interior, techo&#10;&#10;Descripción generada automáticamente">
              <a:extLst>
                <a:ext uri="{FF2B5EF4-FFF2-40B4-BE49-F238E27FC236}">
                  <a16:creationId xmlns:a16="http://schemas.microsoft.com/office/drawing/2014/main" id="{F55A26CD-1C63-CA32-1D85-87E282997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77" b="52148"/>
            <a:stretch/>
          </p:blipFill>
          <p:spPr>
            <a:xfrm>
              <a:off x="2326602" y="2335683"/>
              <a:ext cx="236099" cy="561433"/>
            </a:xfrm>
            <a:prstGeom prst="rect">
              <a:avLst/>
            </a:prstGeom>
          </p:spPr>
        </p:pic>
      </p:grp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EE5F423-116D-A152-4371-05389BA70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58" y="2748494"/>
            <a:ext cx="1066883" cy="465858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4E1FA5D8-80F8-6585-AAF3-C2B7F85FBAE2}"/>
              </a:ext>
            </a:extLst>
          </p:cNvPr>
          <p:cNvSpPr txBox="1"/>
          <p:nvPr/>
        </p:nvSpPr>
        <p:spPr>
          <a:xfrm>
            <a:off x="3401026" y="1739762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5924908-215C-42A5-A353-F9E687CBFB03}"/>
              </a:ext>
            </a:extLst>
          </p:cNvPr>
          <p:cNvSpPr txBox="1"/>
          <p:nvPr/>
        </p:nvSpPr>
        <p:spPr>
          <a:xfrm>
            <a:off x="3410858" y="2727969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FE76EAF-8E26-4255-94F4-13D55D8A3581}"/>
              </a:ext>
            </a:extLst>
          </p:cNvPr>
          <p:cNvSpPr txBox="1"/>
          <p:nvPr/>
        </p:nvSpPr>
        <p:spPr>
          <a:xfrm>
            <a:off x="3395763" y="3711088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5F3BB21D-0116-5BF9-A88B-97D11AFD3F22}"/>
              </a:ext>
            </a:extLst>
          </p:cNvPr>
          <p:cNvSpPr txBox="1"/>
          <p:nvPr/>
        </p:nvSpPr>
        <p:spPr>
          <a:xfrm>
            <a:off x="3408300" y="4809476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22A317C-8926-8D17-052D-98ADAE854E10}"/>
              </a:ext>
            </a:extLst>
          </p:cNvPr>
          <p:cNvSpPr txBox="1"/>
          <p:nvPr/>
        </p:nvSpPr>
        <p:spPr>
          <a:xfrm>
            <a:off x="7865935" y="1783762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72CD8BD-2341-77B9-A054-3E1DCDF54B8E}"/>
              </a:ext>
            </a:extLst>
          </p:cNvPr>
          <p:cNvSpPr txBox="1"/>
          <p:nvPr/>
        </p:nvSpPr>
        <p:spPr>
          <a:xfrm>
            <a:off x="7864179" y="2747741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7BE88C30-6B35-3820-C446-880046A7C22C}"/>
              </a:ext>
            </a:extLst>
          </p:cNvPr>
          <p:cNvSpPr txBox="1"/>
          <p:nvPr/>
        </p:nvSpPr>
        <p:spPr>
          <a:xfrm>
            <a:off x="7864178" y="3739558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87BE58BA-7DB0-9132-BA0F-B2CFBF0ACC61}"/>
              </a:ext>
            </a:extLst>
          </p:cNvPr>
          <p:cNvSpPr txBox="1"/>
          <p:nvPr/>
        </p:nvSpPr>
        <p:spPr>
          <a:xfrm>
            <a:off x="7874111" y="4831070"/>
            <a:ext cx="12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uld" panose="00000500000000000000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38E7EB-D1A2-75A3-7C3C-9D3462C92CE3}"/>
              </a:ext>
            </a:extLst>
          </p:cNvPr>
          <p:cNvSpPr txBox="1"/>
          <p:nvPr/>
        </p:nvSpPr>
        <p:spPr>
          <a:xfrm>
            <a:off x="3019425" y="3244334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59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203">
            <a:extLst>
              <a:ext uri="{FF2B5EF4-FFF2-40B4-BE49-F238E27FC236}">
                <a16:creationId xmlns:a16="http://schemas.microsoft.com/office/drawing/2014/main" id="{BFA3C8C2-0FFB-0E4F-BE24-5B198E640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224" y="2143628"/>
            <a:ext cx="0" cy="966776"/>
          </a:xfrm>
          <a:prstGeom prst="line">
            <a:avLst/>
          </a:prstGeom>
          <a:noFill/>
          <a:ln w="2540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3" name="Line 334">
            <a:extLst>
              <a:ext uri="{FF2B5EF4-FFF2-40B4-BE49-F238E27FC236}">
                <a16:creationId xmlns:a16="http://schemas.microsoft.com/office/drawing/2014/main" id="{5D1EB27C-550B-0D40-8201-EFC582EA4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224" y="3560834"/>
            <a:ext cx="0" cy="964030"/>
          </a:xfrm>
          <a:prstGeom prst="line">
            <a:avLst/>
          </a:prstGeom>
          <a:noFill/>
          <a:ln w="25400" cap="flat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4" name="Line 465">
            <a:extLst>
              <a:ext uri="{FF2B5EF4-FFF2-40B4-BE49-F238E27FC236}">
                <a16:creationId xmlns:a16="http://schemas.microsoft.com/office/drawing/2014/main" id="{DCA33376-B935-3042-906D-83F1C241D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224" y="5013745"/>
            <a:ext cx="0" cy="966776"/>
          </a:xfrm>
          <a:prstGeom prst="line">
            <a:avLst/>
          </a:prstGeom>
          <a:noFill/>
          <a:ln w="2540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5" name="Freeform 480">
            <a:extLst>
              <a:ext uri="{FF2B5EF4-FFF2-40B4-BE49-F238E27FC236}">
                <a16:creationId xmlns:a16="http://schemas.microsoft.com/office/drawing/2014/main" id="{14A20F08-EA38-EE4D-ACA3-EDA6AC477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1267489"/>
            <a:ext cx="1156285" cy="1982989"/>
          </a:xfrm>
          <a:custGeom>
            <a:avLst/>
            <a:gdLst>
              <a:gd name="T0" fmla="*/ 1855 w 1856"/>
              <a:gd name="T1" fmla="*/ 3185 h 3186"/>
              <a:gd name="T2" fmla="*/ 0 w 1856"/>
              <a:gd name="T3" fmla="*/ 2718 h 3186"/>
              <a:gd name="T4" fmla="*/ 0 w 1856"/>
              <a:gd name="T5" fmla="*/ 0 h 3186"/>
              <a:gd name="T6" fmla="*/ 1855 w 1856"/>
              <a:gd name="T7" fmla="*/ 1184 h 3186"/>
              <a:gd name="T8" fmla="*/ 1855 w 1856"/>
              <a:gd name="T9" fmla="*/ 3185 h 3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3186">
                <a:moveTo>
                  <a:pt x="1855" y="3185"/>
                </a:moveTo>
                <a:lnTo>
                  <a:pt x="0" y="2718"/>
                </a:lnTo>
                <a:lnTo>
                  <a:pt x="0" y="0"/>
                </a:lnTo>
                <a:lnTo>
                  <a:pt x="1855" y="1184"/>
                </a:lnTo>
                <a:lnTo>
                  <a:pt x="1855" y="3185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6" name="Freeform 481">
            <a:extLst>
              <a:ext uri="{FF2B5EF4-FFF2-40B4-BE49-F238E27FC236}">
                <a16:creationId xmlns:a16="http://schemas.microsoft.com/office/drawing/2014/main" id="{C69BD7A4-8E98-0C48-A87B-B135DDE39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3192800"/>
            <a:ext cx="1156285" cy="1691858"/>
          </a:xfrm>
          <a:custGeom>
            <a:avLst/>
            <a:gdLst>
              <a:gd name="T0" fmla="*/ 1855 w 1856"/>
              <a:gd name="T1" fmla="*/ 2369 h 2718"/>
              <a:gd name="T2" fmla="*/ 0 w 1856"/>
              <a:gd name="T3" fmla="*/ 2717 h 2718"/>
              <a:gd name="T4" fmla="*/ 0 w 1856"/>
              <a:gd name="T5" fmla="*/ 0 h 2718"/>
              <a:gd name="T6" fmla="*/ 1855 w 1856"/>
              <a:gd name="T7" fmla="*/ 369 h 2718"/>
              <a:gd name="T8" fmla="*/ 1855 w 1856"/>
              <a:gd name="T9" fmla="*/ 2369 h 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2718">
                <a:moveTo>
                  <a:pt x="1855" y="2369"/>
                </a:moveTo>
                <a:lnTo>
                  <a:pt x="0" y="2717"/>
                </a:lnTo>
                <a:lnTo>
                  <a:pt x="0" y="0"/>
                </a:lnTo>
                <a:lnTo>
                  <a:pt x="1855" y="369"/>
                </a:lnTo>
                <a:lnTo>
                  <a:pt x="1855" y="2369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7" name="Freeform 482">
            <a:extLst>
              <a:ext uri="{FF2B5EF4-FFF2-40B4-BE49-F238E27FC236}">
                <a16:creationId xmlns:a16="http://schemas.microsoft.com/office/drawing/2014/main" id="{26E496AB-90C9-BE4E-99DC-B325C32EA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4873672"/>
            <a:ext cx="1156285" cy="1982989"/>
          </a:xfrm>
          <a:custGeom>
            <a:avLst/>
            <a:gdLst>
              <a:gd name="T0" fmla="*/ 1855 w 1856"/>
              <a:gd name="T1" fmla="*/ 2001 h 3186"/>
              <a:gd name="T2" fmla="*/ 0 w 1856"/>
              <a:gd name="T3" fmla="*/ 3185 h 3186"/>
              <a:gd name="T4" fmla="*/ 0 w 1856"/>
              <a:gd name="T5" fmla="*/ 467 h 3186"/>
              <a:gd name="T6" fmla="*/ 1855 w 1856"/>
              <a:gd name="T7" fmla="*/ 0 h 3186"/>
              <a:gd name="T8" fmla="*/ 1855 w 1856"/>
              <a:gd name="T9" fmla="*/ 2001 h 3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3186">
                <a:moveTo>
                  <a:pt x="1855" y="2001"/>
                </a:moveTo>
                <a:lnTo>
                  <a:pt x="0" y="3185"/>
                </a:lnTo>
                <a:lnTo>
                  <a:pt x="0" y="467"/>
                </a:lnTo>
                <a:lnTo>
                  <a:pt x="1855" y="0"/>
                </a:lnTo>
                <a:lnTo>
                  <a:pt x="1855" y="200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8" name="Freeform 483">
            <a:extLst>
              <a:ext uri="{FF2B5EF4-FFF2-40B4-BE49-F238E27FC236}">
                <a16:creationId xmlns:a16="http://schemas.microsoft.com/office/drawing/2014/main" id="{2B3319C7-5AF9-7345-BF3F-ED065EE8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1267489"/>
            <a:ext cx="1156285" cy="1982989"/>
          </a:xfrm>
          <a:custGeom>
            <a:avLst/>
            <a:gdLst>
              <a:gd name="T0" fmla="*/ 1855 w 1856"/>
              <a:gd name="T1" fmla="*/ 3185 h 3186"/>
              <a:gd name="T2" fmla="*/ 0 w 1856"/>
              <a:gd name="T3" fmla="*/ 2718 h 3186"/>
              <a:gd name="T4" fmla="*/ 0 w 1856"/>
              <a:gd name="T5" fmla="*/ 0 h 3186"/>
              <a:gd name="T6" fmla="*/ 1855 w 1856"/>
              <a:gd name="T7" fmla="*/ 1184 h 3186"/>
              <a:gd name="T8" fmla="*/ 1855 w 1856"/>
              <a:gd name="T9" fmla="*/ 3185 h 3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3186">
                <a:moveTo>
                  <a:pt x="1855" y="3185"/>
                </a:moveTo>
                <a:lnTo>
                  <a:pt x="0" y="2718"/>
                </a:lnTo>
                <a:lnTo>
                  <a:pt x="0" y="0"/>
                </a:lnTo>
                <a:lnTo>
                  <a:pt x="1855" y="1184"/>
                </a:lnTo>
                <a:lnTo>
                  <a:pt x="1855" y="3185"/>
                </a:lnTo>
              </a:path>
            </a:pathLst>
          </a:custGeom>
          <a:solidFill>
            <a:srgbClr val="12114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29" name="Freeform 484">
            <a:extLst>
              <a:ext uri="{FF2B5EF4-FFF2-40B4-BE49-F238E27FC236}">
                <a16:creationId xmlns:a16="http://schemas.microsoft.com/office/drawing/2014/main" id="{64255E6C-5C72-7742-A109-A69532FFA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3192800"/>
            <a:ext cx="1156285" cy="1691858"/>
          </a:xfrm>
          <a:custGeom>
            <a:avLst/>
            <a:gdLst>
              <a:gd name="T0" fmla="*/ 1855 w 1856"/>
              <a:gd name="T1" fmla="*/ 2369 h 2718"/>
              <a:gd name="T2" fmla="*/ 0 w 1856"/>
              <a:gd name="T3" fmla="*/ 2717 h 2718"/>
              <a:gd name="T4" fmla="*/ 0 w 1856"/>
              <a:gd name="T5" fmla="*/ 0 h 2718"/>
              <a:gd name="T6" fmla="*/ 1855 w 1856"/>
              <a:gd name="T7" fmla="*/ 369 h 2718"/>
              <a:gd name="T8" fmla="*/ 1855 w 1856"/>
              <a:gd name="T9" fmla="*/ 2369 h 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2718">
                <a:moveTo>
                  <a:pt x="1855" y="2369"/>
                </a:moveTo>
                <a:lnTo>
                  <a:pt x="0" y="2717"/>
                </a:lnTo>
                <a:lnTo>
                  <a:pt x="0" y="0"/>
                </a:lnTo>
                <a:lnTo>
                  <a:pt x="1855" y="369"/>
                </a:lnTo>
                <a:lnTo>
                  <a:pt x="1855" y="2369"/>
                </a:lnTo>
              </a:path>
            </a:pathLst>
          </a:custGeom>
          <a:solidFill>
            <a:srgbClr val="12114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0" name="Freeform 485">
            <a:extLst>
              <a:ext uri="{FF2B5EF4-FFF2-40B4-BE49-F238E27FC236}">
                <a16:creationId xmlns:a16="http://schemas.microsoft.com/office/drawing/2014/main" id="{80304E7F-F85E-6545-96BF-B78FAF8AF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" y="4873672"/>
            <a:ext cx="1156285" cy="1982989"/>
          </a:xfrm>
          <a:custGeom>
            <a:avLst/>
            <a:gdLst>
              <a:gd name="T0" fmla="*/ 1855 w 1856"/>
              <a:gd name="T1" fmla="*/ 2001 h 3186"/>
              <a:gd name="T2" fmla="*/ 0 w 1856"/>
              <a:gd name="T3" fmla="*/ 3185 h 3186"/>
              <a:gd name="T4" fmla="*/ 0 w 1856"/>
              <a:gd name="T5" fmla="*/ 467 h 3186"/>
              <a:gd name="T6" fmla="*/ 1855 w 1856"/>
              <a:gd name="T7" fmla="*/ 0 h 3186"/>
              <a:gd name="T8" fmla="*/ 1855 w 1856"/>
              <a:gd name="T9" fmla="*/ 2001 h 3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6" h="3186">
                <a:moveTo>
                  <a:pt x="1855" y="2001"/>
                </a:moveTo>
                <a:lnTo>
                  <a:pt x="0" y="3185"/>
                </a:lnTo>
                <a:lnTo>
                  <a:pt x="0" y="467"/>
                </a:lnTo>
                <a:lnTo>
                  <a:pt x="1855" y="0"/>
                </a:lnTo>
                <a:lnTo>
                  <a:pt x="1855" y="2001"/>
                </a:lnTo>
              </a:path>
            </a:pathLst>
          </a:custGeom>
          <a:solidFill>
            <a:srgbClr val="121143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35B8D7F0-3A48-BC42-AE9F-CF783FD2AA71}"/>
              </a:ext>
            </a:extLst>
          </p:cNvPr>
          <p:cNvSpPr/>
          <p:nvPr/>
        </p:nvSpPr>
        <p:spPr>
          <a:xfrm rot="5400000">
            <a:off x="1913045" y="1248265"/>
            <a:ext cx="1246922" cy="27575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5C4A8049-D904-E144-BDE1-4BD2BC94547D}"/>
              </a:ext>
            </a:extLst>
          </p:cNvPr>
          <p:cNvSpPr/>
          <p:nvPr/>
        </p:nvSpPr>
        <p:spPr>
          <a:xfrm rot="5400000">
            <a:off x="1913045" y="2665469"/>
            <a:ext cx="1246922" cy="27575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3" name="Round Same Side Corner Rectangle 32">
            <a:extLst>
              <a:ext uri="{FF2B5EF4-FFF2-40B4-BE49-F238E27FC236}">
                <a16:creationId xmlns:a16="http://schemas.microsoft.com/office/drawing/2014/main" id="{ED1D40E3-6CA5-8F4B-AC7E-BF42FBA75297}"/>
              </a:ext>
            </a:extLst>
          </p:cNvPr>
          <p:cNvSpPr/>
          <p:nvPr/>
        </p:nvSpPr>
        <p:spPr>
          <a:xfrm rot="5400000">
            <a:off x="1913045" y="4118379"/>
            <a:ext cx="1246922" cy="27575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C3ADE-FCE9-964B-80ED-AB9DC50249D4}"/>
              </a:ext>
            </a:extLst>
          </p:cNvPr>
          <p:cNvSpPr txBox="1"/>
          <p:nvPr/>
        </p:nvSpPr>
        <p:spPr>
          <a:xfrm>
            <a:off x="762000" y="375709"/>
            <a:ext cx="10668000" cy="6617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Poppins" pitchFamily="2" charset="77"/>
              </a:rPr>
              <a:t>Simumak 360 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10B62-839E-1949-9D02-298E141A2802}"/>
              </a:ext>
            </a:extLst>
          </p:cNvPr>
          <p:cNvSpPr txBox="1"/>
          <p:nvPr/>
        </p:nvSpPr>
        <p:spPr>
          <a:xfrm>
            <a:off x="579112" y="993874"/>
            <a:ext cx="10667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6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Poppins" pitchFamily="2" charset="77"/>
              </a:rPr>
              <a:t>Because we don’t create only simulators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DC6F5-CD66-8546-966C-0A5249350FAF}"/>
              </a:ext>
            </a:extLst>
          </p:cNvPr>
          <p:cNvSpPr txBox="1"/>
          <p:nvPr/>
        </p:nvSpPr>
        <p:spPr>
          <a:xfrm>
            <a:off x="1244742" y="2334303"/>
            <a:ext cx="225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BRIEFING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36634-4486-5A47-B2AC-5BC43A5C1A73}"/>
              </a:ext>
            </a:extLst>
          </p:cNvPr>
          <p:cNvSpPr txBox="1"/>
          <p:nvPr/>
        </p:nvSpPr>
        <p:spPr>
          <a:xfrm>
            <a:off x="1244742" y="3803686"/>
            <a:ext cx="225696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EJECUCIÓN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E9812-E427-E945-9171-316BA06C1531}"/>
              </a:ext>
            </a:extLst>
          </p:cNvPr>
          <p:cNvSpPr txBox="1"/>
          <p:nvPr/>
        </p:nvSpPr>
        <p:spPr>
          <a:xfrm>
            <a:off x="1244742" y="5244052"/>
            <a:ext cx="225696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ANALISIS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EC1EFE-22D3-644B-ACD1-6AD95AAE4EB4}"/>
              </a:ext>
            </a:extLst>
          </p:cNvPr>
          <p:cNvSpPr txBox="1"/>
          <p:nvPr/>
        </p:nvSpPr>
        <p:spPr>
          <a:xfrm>
            <a:off x="2758581" y="1971040"/>
            <a:ext cx="4104574" cy="12311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 err="1">
                <a:ln>
                  <a:noFill/>
                </a:ln>
                <a:solidFill>
                  <a:srgbClr val="46CFB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Creación</a:t>
            </a: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46CFB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</a:p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 err="1">
                <a:ln>
                  <a:noFill/>
                </a:ln>
                <a:solidFill>
                  <a:srgbClr val="46CFB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escenario</a:t>
            </a:r>
            <a:endParaRPr kumimoji="0" lang="en-US" sz="3700" b="1" i="0" u="none" strike="noStrike" kern="1200" cap="none" spc="-145" normalizeH="0" baseline="0" noProof="0" dirty="0">
              <a:ln>
                <a:noFill/>
              </a:ln>
              <a:solidFill>
                <a:srgbClr val="46CFB2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B927E-0F3D-534F-9D97-48EA3935AD62}"/>
              </a:ext>
            </a:extLst>
          </p:cNvPr>
          <p:cNvSpPr txBox="1"/>
          <p:nvPr/>
        </p:nvSpPr>
        <p:spPr>
          <a:xfrm>
            <a:off x="7695855" y="2522872"/>
            <a:ext cx="2884986" cy="770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-1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Crea ejercicios personalizados, por su cuenta, gracias a Training Manager ®.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4073F-0733-6449-9021-27E0C37EA3C3}"/>
              </a:ext>
            </a:extLst>
          </p:cNvPr>
          <p:cNvSpPr txBox="1"/>
          <p:nvPr/>
        </p:nvSpPr>
        <p:spPr>
          <a:xfrm>
            <a:off x="7695854" y="2103471"/>
            <a:ext cx="288498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45" normalizeH="0" baseline="0" noProof="0" dirty="0">
                <a:ln>
                  <a:noFill/>
                </a:ln>
                <a:solidFill>
                  <a:srgbClr val="46CFB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Training Manager ®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24129-1519-8D48-AB68-27DABE7FCEB4}"/>
              </a:ext>
            </a:extLst>
          </p:cNvPr>
          <p:cNvSpPr txBox="1"/>
          <p:nvPr/>
        </p:nvSpPr>
        <p:spPr>
          <a:xfrm>
            <a:off x="3978169" y="3374597"/>
            <a:ext cx="2884986" cy="12311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 err="1">
                <a:ln>
                  <a:noFill/>
                </a:ln>
                <a:solidFill>
                  <a:srgbClr val="01BAC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Ejecución</a:t>
            </a: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01BAC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US" sz="3700" b="1" i="0" u="none" strike="noStrike" kern="1200" cap="none" spc="-145" normalizeH="0" baseline="0" noProof="0" dirty="0" err="1">
                <a:ln>
                  <a:noFill/>
                </a:ln>
                <a:solidFill>
                  <a:srgbClr val="01BAC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ejercicio</a:t>
            </a:r>
            <a:endParaRPr kumimoji="0" lang="en-US" sz="3700" b="1" i="0" u="none" strike="noStrike" kern="1200" cap="none" spc="-145" normalizeH="0" baseline="0" noProof="0" dirty="0">
              <a:ln>
                <a:noFill/>
              </a:ln>
              <a:solidFill>
                <a:srgbClr val="01BACD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05C63-25D5-374C-8B6D-462C3F81C0DD}"/>
              </a:ext>
            </a:extLst>
          </p:cNvPr>
          <p:cNvSpPr txBox="1"/>
          <p:nvPr/>
        </p:nvSpPr>
        <p:spPr>
          <a:xfrm>
            <a:off x="7695854" y="3941901"/>
            <a:ext cx="2884986" cy="770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-1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Crea nuevas máquinas y simula nuevos sistemas rápidamente gracias a </a:t>
            </a:r>
            <a:r>
              <a:rPr kumimoji="0" lang="es-E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Simucore</a:t>
            </a:r>
            <a:r>
              <a:rPr kumimoji="0" lang="es-ES" sz="1200" b="0" i="0" u="none" strike="noStrike" kern="1200" cap="none" spc="-1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®.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B7B34-3C3F-2F4A-8C5C-B4AE1A8FA79C}"/>
              </a:ext>
            </a:extLst>
          </p:cNvPr>
          <p:cNvSpPr txBox="1"/>
          <p:nvPr/>
        </p:nvSpPr>
        <p:spPr>
          <a:xfrm>
            <a:off x="7695855" y="3507962"/>
            <a:ext cx="288498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45" normalizeH="0" baseline="0" noProof="0" dirty="0" err="1">
                <a:ln>
                  <a:noFill/>
                </a:ln>
                <a:solidFill>
                  <a:srgbClr val="01BAC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Simucore</a:t>
            </a:r>
            <a:r>
              <a:rPr kumimoji="0" lang="en-US" sz="2400" b="1" i="0" u="none" strike="noStrike" kern="1200" cap="none" spc="-145" normalizeH="0" baseline="0" noProof="0" dirty="0">
                <a:ln>
                  <a:noFill/>
                </a:ln>
                <a:solidFill>
                  <a:srgbClr val="01BAC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®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ABAA8-661A-9B41-800E-D59762DC1652}"/>
              </a:ext>
            </a:extLst>
          </p:cNvPr>
          <p:cNvSpPr txBox="1"/>
          <p:nvPr/>
        </p:nvSpPr>
        <p:spPr>
          <a:xfrm>
            <a:off x="3978169" y="4800645"/>
            <a:ext cx="2884986" cy="12311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4EADE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Informe </a:t>
            </a:r>
            <a:r>
              <a:rPr kumimoji="0" lang="en-US" sz="3700" b="1" i="0" u="none" strike="noStrike" kern="1200" cap="none" spc="-145" normalizeH="0" baseline="0" noProof="0" dirty="0" err="1">
                <a:ln>
                  <a:noFill/>
                </a:ln>
                <a:solidFill>
                  <a:srgbClr val="4EADE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misión</a:t>
            </a:r>
            <a:endParaRPr kumimoji="0" lang="en-US" sz="3700" b="1" i="0" u="none" strike="noStrike" kern="1200" cap="none" spc="-145" normalizeH="0" baseline="0" noProof="0" dirty="0">
              <a:ln>
                <a:noFill/>
              </a:ln>
              <a:solidFill>
                <a:srgbClr val="4EADEB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CB8B8B-5841-4646-B3CC-BAE497B4C380}"/>
              </a:ext>
            </a:extLst>
          </p:cNvPr>
          <p:cNvSpPr txBox="1"/>
          <p:nvPr/>
        </p:nvSpPr>
        <p:spPr>
          <a:xfrm>
            <a:off x="7695854" y="5307706"/>
            <a:ext cx="2884986" cy="770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-1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Céntrate en lo que deseas medir a través de los informes generados por </a:t>
            </a:r>
            <a:r>
              <a:rPr kumimoji="0" lang="es-E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Telematics</a:t>
            </a:r>
            <a:r>
              <a:rPr kumimoji="0" lang="es-ES" sz="1200" b="0" i="0" u="none" strike="noStrike" kern="1200" cap="none" spc="-10" normalizeH="0" baseline="0" noProof="0" dirty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®.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747994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512EA4-394D-1145-8CCE-98EC8B89C096}"/>
              </a:ext>
            </a:extLst>
          </p:cNvPr>
          <p:cNvSpPr txBox="1"/>
          <p:nvPr/>
        </p:nvSpPr>
        <p:spPr>
          <a:xfrm>
            <a:off x="7695854" y="4901494"/>
            <a:ext cx="288498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45" normalizeH="0" baseline="0" noProof="0" dirty="0">
                <a:ln>
                  <a:noFill/>
                </a:ln>
                <a:solidFill>
                  <a:srgbClr val="4EADE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Telematics ®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B03245A-8EFD-1515-1094-19E4DAC59CF9}"/>
              </a:ext>
            </a:extLst>
          </p:cNvPr>
          <p:cNvSpPr txBox="1"/>
          <p:nvPr/>
        </p:nvSpPr>
        <p:spPr>
          <a:xfrm>
            <a:off x="277011" y="2064721"/>
            <a:ext cx="467189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6C24EBB-63E1-7C69-0492-AFB9D475EEC7}"/>
              </a:ext>
            </a:extLst>
          </p:cNvPr>
          <p:cNvSpPr txBox="1"/>
          <p:nvPr/>
        </p:nvSpPr>
        <p:spPr>
          <a:xfrm>
            <a:off x="266494" y="3752966"/>
            <a:ext cx="467189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2C49A68-3EF3-F6EA-8448-48D80F68641F}"/>
              </a:ext>
            </a:extLst>
          </p:cNvPr>
          <p:cNvSpPr txBox="1"/>
          <p:nvPr/>
        </p:nvSpPr>
        <p:spPr>
          <a:xfrm>
            <a:off x="277011" y="5586630"/>
            <a:ext cx="467189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419851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cha-vehiculos_CAMION_08-04-2020-2.png" descr="ficha-vehiculos_CAMION_08-04-2020-2.png">
            <a:extLst>
              <a:ext uri="{FF2B5EF4-FFF2-40B4-BE49-F238E27FC236}">
                <a16:creationId xmlns:a16="http://schemas.microsoft.com/office/drawing/2014/main" id="{ADC92770-4089-8EEB-5ADE-7F12AE48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0" y="1514244"/>
            <a:ext cx="4150387" cy="1405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ficha-vehiculos_BUS_08-04-2020-2.png" descr="ficha-vehiculos_BUS_08-04-2020-2.png">
            <a:extLst>
              <a:ext uri="{FF2B5EF4-FFF2-40B4-BE49-F238E27FC236}">
                <a16:creationId xmlns:a16="http://schemas.microsoft.com/office/drawing/2014/main" id="{FC1000B2-EF87-481C-F12D-FBF43A99B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53" y="3212481"/>
            <a:ext cx="2914980" cy="98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cha-vehiculos_moto_08-04-2020.png" descr="ficha-vehiculos_moto_08-04-2020.png">
            <a:extLst>
              <a:ext uri="{FF2B5EF4-FFF2-40B4-BE49-F238E27FC236}">
                <a16:creationId xmlns:a16="http://schemas.microsoft.com/office/drawing/2014/main" id="{0A8D6520-9DF3-93E7-7C32-7979AFB7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709" y="5255464"/>
            <a:ext cx="2502191" cy="847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ficha-militar_todos-27-04-2021.png" descr="ficha-militar_todos-27-04-2021.png">
            <a:extLst>
              <a:ext uri="{FF2B5EF4-FFF2-40B4-BE49-F238E27FC236}">
                <a16:creationId xmlns:a16="http://schemas.microsoft.com/office/drawing/2014/main" id="{12F577FA-E0FF-5528-058F-B4992AD8B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81" y="4529220"/>
            <a:ext cx="4290430" cy="1452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ficha-vehiculos_COCHE_28-04-2020.jpg" descr="ficha-vehiculos_COCHE_28-04-2020.jpg">
            <a:extLst>
              <a:ext uri="{FF2B5EF4-FFF2-40B4-BE49-F238E27FC236}">
                <a16:creationId xmlns:a16="http://schemas.microsoft.com/office/drawing/2014/main" id="{CDBD37AD-6220-CE4F-8DFD-C8EDC3FE51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14" t="5130" r="44719" b="2369"/>
          <a:stretch>
            <a:fillRect/>
          </a:stretch>
        </p:blipFill>
        <p:spPr>
          <a:xfrm>
            <a:off x="9116709" y="2618212"/>
            <a:ext cx="2082313" cy="1226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68" extrusionOk="0">
                <a:moveTo>
                  <a:pt x="2425" y="0"/>
                </a:moveTo>
                <a:lnTo>
                  <a:pt x="2406" y="596"/>
                </a:lnTo>
                <a:lnTo>
                  <a:pt x="2390" y="1196"/>
                </a:lnTo>
                <a:lnTo>
                  <a:pt x="3079" y="1196"/>
                </a:lnTo>
                <a:cubicBezTo>
                  <a:pt x="3459" y="1196"/>
                  <a:pt x="3782" y="1230"/>
                  <a:pt x="3798" y="1272"/>
                </a:cubicBezTo>
                <a:cubicBezTo>
                  <a:pt x="3813" y="1314"/>
                  <a:pt x="3741" y="1458"/>
                  <a:pt x="3637" y="1592"/>
                </a:cubicBezTo>
                <a:cubicBezTo>
                  <a:pt x="3271" y="2070"/>
                  <a:pt x="3145" y="2168"/>
                  <a:pt x="2627" y="2396"/>
                </a:cubicBezTo>
                <a:cubicBezTo>
                  <a:pt x="1893" y="2721"/>
                  <a:pt x="1745" y="3047"/>
                  <a:pt x="1773" y="4265"/>
                </a:cubicBezTo>
                <a:cubicBezTo>
                  <a:pt x="1787" y="4894"/>
                  <a:pt x="1790" y="4911"/>
                  <a:pt x="1921" y="4937"/>
                </a:cubicBezTo>
                <a:cubicBezTo>
                  <a:pt x="2072" y="4966"/>
                  <a:pt x="2189" y="5158"/>
                  <a:pt x="2140" y="5293"/>
                </a:cubicBezTo>
                <a:cubicBezTo>
                  <a:pt x="2119" y="5350"/>
                  <a:pt x="1763" y="5381"/>
                  <a:pt x="1158" y="5381"/>
                </a:cubicBezTo>
                <a:lnTo>
                  <a:pt x="209" y="5381"/>
                </a:lnTo>
                <a:lnTo>
                  <a:pt x="365" y="6065"/>
                </a:lnTo>
                <a:lnTo>
                  <a:pt x="518" y="6749"/>
                </a:lnTo>
                <a:lnTo>
                  <a:pt x="2241" y="6733"/>
                </a:lnTo>
                <a:lnTo>
                  <a:pt x="3967" y="6713"/>
                </a:lnTo>
                <a:lnTo>
                  <a:pt x="4094" y="6921"/>
                </a:lnTo>
                <a:cubicBezTo>
                  <a:pt x="4164" y="7035"/>
                  <a:pt x="4209" y="7157"/>
                  <a:pt x="4195" y="7193"/>
                </a:cubicBezTo>
                <a:cubicBezTo>
                  <a:pt x="4182" y="7230"/>
                  <a:pt x="3937" y="7261"/>
                  <a:pt x="3649" y="7261"/>
                </a:cubicBezTo>
                <a:lnTo>
                  <a:pt x="3127" y="7261"/>
                </a:lnTo>
                <a:lnTo>
                  <a:pt x="3209" y="7645"/>
                </a:lnTo>
                <a:lnTo>
                  <a:pt x="3294" y="8029"/>
                </a:lnTo>
                <a:lnTo>
                  <a:pt x="4283" y="8029"/>
                </a:lnTo>
                <a:cubicBezTo>
                  <a:pt x="5114" y="8029"/>
                  <a:pt x="5283" y="8051"/>
                  <a:pt x="5337" y="8161"/>
                </a:cubicBezTo>
                <a:cubicBezTo>
                  <a:pt x="5402" y="8294"/>
                  <a:pt x="5649" y="8266"/>
                  <a:pt x="5764" y="8113"/>
                </a:cubicBezTo>
                <a:cubicBezTo>
                  <a:pt x="5805" y="8058"/>
                  <a:pt x="6170" y="8062"/>
                  <a:pt x="6771" y="8129"/>
                </a:cubicBezTo>
                <a:cubicBezTo>
                  <a:pt x="6827" y="8135"/>
                  <a:pt x="7167" y="8096"/>
                  <a:pt x="7527" y="8041"/>
                </a:cubicBezTo>
                <a:cubicBezTo>
                  <a:pt x="8314" y="7922"/>
                  <a:pt x="8901" y="7696"/>
                  <a:pt x="8970" y="7485"/>
                </a:cubicBezTo>
                <a:cubicBezTo>
                  <a:pt x="9009" y="7367"/>
                  <a:pt x="9034" y="7358"/>
                  <a:pt x="9090" y="7437"/>
                </a:cubicBezTo>
                <a:cubicBezTo>
                  <a:pt x="9130" y="7492"/>
                  <a:pt x="9163" y="7586"/>
                  <a:pt x="9163" y="7645"/>
                </a:cubicBezTo>
                <a:cubicBezTo>
                  <a:pt x="9163" y="7704"/>
                  <a:pt x="9197" y="7799"/>
                  <a:pt x="9239" y="7857"/>
                </a:cubicBezTo>
                <a:cubicBezTo>
                  <a:pt x="9336" y="7994"/>
                  <a:pt x="9290" y="8113"/>
                  <a:pt x="9140" y="8113"/>
                </a:cubicBezTo>
                <a:cubicBezTo>
                  <a:pt x="8955" y="8113"/>
                  <a:pt x="8857" y="8206"/>
                  <a:pt x="8808" y="8425"/>
                </a:cubicBezTo>
                <a:lnTo>
                  <a:pt x="8763" y="8625"/>
                </a:lnTo>
                <a:lnTo>
                  <a:pt x="7348" y="8625"/>
                </a:lnTo>
                <a:lnTo>
                  <a:pt x="5933" y="8625"/>
                </a:lnTo>
                <a:lnTo>
                  <a:pt x="5968" y="8817"/>
                </a:lnTo>
                <a:cubicBezTo>
                  <a:pt x="5988" y="8923"/>
                  <a:pt x="6023" y="9096"/>
                  <a:pt x="6046" y="9201"/>
                </a:cubicBezTo>
                <a:lnTo>
                  <a:pt x="6088" y="9393"/>
                </a:lnTo>
                <a:lnTo>
                  <a:pt x="7468" y="9393"/>
                </a:lnTo>
                <a:cubicBezTo>
                  <a:pt x="8799" y="9393"/>
                  <a:pt x="8853" y="9402"/>
                  <a:pt x="8984" y="9577"/>
                </a:cubicBezTo>
                <a:cubicBezTo>
                  <a:pt x="9069" y="9690"/>
                  <a:pt x="9103" y="9788"/>
                  <a:pt x="9074" y="9838"/>
                </a:cubicBezTo>
                <a:cubicBezTo>
                  <a:pt x="9045" y="9887"/>
                  <a:pt x="9060" y="10031"/>
                  <a:pt x="9116" y="10218"/>
                </a:cubicBezTo>
                <a:cubicBezTo>
                  <a:pt x="9166" y="10383"/>
                  <a:pt x="9195" y="10575"/>
                  <a:pt x="9180" y="10642"/>
                </a:cubicBezTo>
                <a:cubicBezTo>
                  <a:pt x="9157" y="10745"/>
                  <a:pt x="9452" y="10762"/>
                  <a:pt x="11174" y="10762"/>
                </a:cubicBezTo>
                <a:cubicBezTo>
                  <a:pt x="12839" y="10762"/>
                  <a:pt x="13222" y="10784"/>
                  <a:pt x="13338" y="10886"/>
                </a:cubicBezTo>
                <a:cubicBezTo>
                  <a:pt x="13415" y="10954"/>
                  <a:pt x="13600" y="11031"/>
                  <a:pt x="13750" y="11062"/>
                </a:cubicBezTo>
                <a:cubicBezTo>
                  <a:pt x="13900" y="11092"/>
                  <a:pt x="14079" y="11139"/>
                  <a:pt x="14148" y="11162"/>
                </a:cubicBezTo>
                <a:cubicBezTo>
                  <a:pt x="14217" y="11185"/>
                  <a:pt x="14545" y="11222"/>
                  <a:pt x="14878" y="11246"/>
                </a:cubicBezTo>
                <a:cubicBezTo>
                  <a:pt x="15210" y="11270"/>
                  <a:pt x="15485" y="11295"/>
                  <a:pt x="15490" y="11302"/>
                </a:cubicBezTo>
                <a:cubicBezTo>
                  <a:pt x="15579" y="11435"/>
                  <a:pt x="16684" y="11260"/>
                  <a:pt x="17296" y="11014"/>
                </a:cubicBezTo>
                <a:cubicBezTo>
                  <a:pt x="17809" y="10807"/>
                  <a:pt x="17890" y="10748"/>
                  <a:pt x="18101" y="10426"/>
                </a:cubicBezTo>
                <a:cubicBezTo>
                  <a:pt x="18184" y="10298"/>
                  <a:pt x="18399" y="10086"/>
                  <a:pt x="18579" y="9958"/>
                </a:cubicBezTo>
                <a:cubicBezTo>
                  <a:pt x="18759" y="9829"/>
                  <a:pt x="18952" y="9688"/>
                  <a:pt x="19007" y="9646"/>
                </a:cubicBezTo>
                <a:cubicBezTo>
                  <a:pt x="19063" y="9603"/>
                  <a:pt x="19198" y="9518"/>
                  <a:pt x="19309" y="9453"/>
                </a:cubicBezTo>
                <a:cubicBezTo>
                  <a:pt x="19420" y="9389"/>
                  <a:pt x="19726" y="9200"/>
                  <a:pt x="19989" y="9033"/>
                </a:cubicBezTo>
                <a:cubicBezTo>
                  <a:pt x="20275" y="8853"/>
                  <a:pt x="20629" y="8702"/>
                  <a:pt x="20867" y="8657"/>
                </a:cubicBezTo>
                <a:cubicBezTo>
                  <a:pt x="21210" y="8593"/>
                  <a:pt x="21267" y="8560"/>
                  <a:pt x="21279" y="8413"/>
                </a:cubicBezTo>
                <a:cubicBezTo>
                  <a:pt x="21328" y="7851"/>
                  <a:pt x="21444" y="7218"/>
                  <a:pt x="21494" y="7237"/>
                </a:cubicBezTo>
                <a:cubicBezTo>
                  <a:pt x="21559" y="7262"/>
                  <a:pt x="21542" y="6973"/>
                  <a:pt x="21411" y="5765"/>
                </a:cubicBezTo>
                <a:cubicBezTo>
                  <a:pt x="21337" y="5082"/>
                  <a:pt x="21310" y="4968"/>
                  <a:pt x="21162" y="4753"/>
                </a:cubicBezTo>
                <a:cubicBezTo>
                  <a:pt x="21070" y="4620"/>
                  <a:pt x="21009" y="4471"/>
                  <a:pt x="21028" y="4421"/>
                </a:cubicBezTo>
                <a:cubicBezTo>
                  <a:pt x="21047" y="4368"/>
                  <a:pt x="21038" y="4355"/>
                  <a:pt x="21006" y="4389"/>
                </a:cubicBezTo>
                <a:cubicBezTo>
                  <a:pt x="20936" y="4462"/>
                  <a:pt x="20827" y="4130"/>
                  <a:pt x="20865" y="3961"/>
                </a:cubicBezTo>
                <a:cubicBezTo>
                  <a:pt x="20881" y="3891"/>
                  <a:pt x="20875" y="3856"/>
                  <a:pt x="20851" y="3881"/>
                </a:cubicBezTo>
                <a:cubicBezTo>
                  <a:pt x="20827" y="3905"/>
                  <a:pt x="20766" y="3850"/>
                  <a:pt x="20717" y="3757"/>
                </a:cubicBezTo>
                <a:cubicBezTo>
                  <a:pt x="20616" y="3568"/>
                  <a:pt x="19914" y="3160"/>
                  <a:pt x="19688" y="3160"/>
                </a:cubicBezTo>
                <a:cubicBezTo>
                  <a:pt x="19524" y="3160"/>
                  <a:pt x="19439" y="3014"/>
                  <a:pt x="19558" y="2936"/>
                </a:cubicBezTo>
                <a:cubicBezTo>
                  <a:pt x="19601" y="2908"/>
                  <a:pt x="19622" y="2846"/>
                  <a:pt x="19605" y="2800"/>
                </a:cubicBezTo>
                <a:cubicBezTo>
                  <a:pt x="19589" y="2755"/>
                  <a:pt x="19542" y="2799"/>
                  <a:pt x="19502" y="2896"/>
                </a:cubicBezTo>
                <a:cubicBezTo>
                  <a:pt x="19434" y="3061"/>
                  <a:pt x="19381" y="3076"/>
                  <a:pt x="18715" y="3076"/>
                </a:cubicBezTo>
                <a:cubicBezTo>
                  <a:pt x="18322" y="3077"/>
                  <a:pt x="17786" y="3130"/>
                  <a:pt x="17524" y="3196"/>
                </a:cubicBezTo>
                <a:cubicBezTo>
                  <a:pt x="17262" y="3263"/>
                  <a:pt x="17033" y="3303"/>
                  <a:pt x="17016" y="3285"/>
                </a:cubicBezTo>
                <a:cubicBezTo>
                  <a:pt x="16998" y="3266"/>
                  <a:pt x="16861" y="3324"/>
                  <a:pt x="16712" y="3417"/>
                </a:cubicBezTo>
                <a:cubicBezTo>
                  <a:pt x="16563" y="3509"/>
                  <a:pt x="16399" y="3561"/>
                  <a:pt x="16347" y="3533"/>
                </a:cubicBezTo>
                <a:cubicBezTo>
                  <a:pt x="16290" y="3502"/>
                  <a:pt x="16262" y="3518"/>
                  <a:pt x="16281" y="3569"/>
                </a:cubicBezTo>
                <a:cubicBezTo>
                  <a:pt x="16330" y="3703"/>
                  <a:pt x="16201" y="3830"/>
                  <a:pt x="16045" y="3801"/>
                </a:cubicBezTo>
                <a:cubicBezTo>
                  <a:pt x="15939" y="3780"/>
                  <a:pt x="15910" y="3802"/>
                  <a:pt x="15930" y="3893"/>
                </a:cubicBezTo>
                <a:cubicBezTo>
                  <a:pt x="15948" y="3969"/>
                  <a:pt x="15883" y="4098"/>
                  <a:pt x="15756" y="4241"/>
                </a:cubicBezTo>
                <a:cubicBezTo>
                  <a:pt x="15564" y="4457"/>
                  <a:pt x="15553" y="4460"/>
                  <a:pt x="15459" y="4317"/>
                </a:cubicBezTo>
                <a:cubicBezTo>
                  <a:pt x="15406" y="4234"/>
                  <a:pt x="15269" y="3900"/>
                  <a:pt x="15156" y="3577"/>
                </a:cubicBezTo>
                <a:cubicBezTo>
                  <a:pt x="15042" y="3253"/>
                  <a:pt x="14945" y="2989"/>
                  <a:pt x="14939" y="2988"/>
                </a:cubicBezTo>
                <a:cubicBezTo>
                  <a:pt x="14933" y="2988"/>
                  <a:pt x="14723" y="2918"/>
                  <a:pt x="14473" y="2832"/>
                </a:cubicBezTo>
                <a:cubicBezTo>
                  <a:pt x="13916" y="2642"/>
                  <a:pt x="12576" y="2656"/>
                  <a:pt x="11982" y="2860"/>
                </a:cubicBezTo>
                <a:cubicBezTo>
                  <a:pt x="11774" y="2932"/>
                  <a:pt x="11552" y="3005"/>
                  <a:pt x="11487" y="3024"/>
                </a:cubicBezTo>
                <a:cubicBezTo>
                  <a:pt x="11395" y="3052"/>
                  <a:pt x="11337" y="2979"/>
                  <a:pt x="11214" y="2684"/>
                </a:cubicBezTo>
                <a:cubicBezTo>
                  <a:pt x="11129" y="2478"/>
                  <a:pt x="10984" y="2251"/>
                  <a:pt x="10892" y="2176"/>
                </a:cubicBezTo>
                <a:cubicBezTo>
                  <a:pt x="10799" y="2102"/>
                  <a:pt x="10735" y="2003"/>
                  <a:pt x="10750" y="1960"/>
                </a:cubicBezTo>
                <a:cubicBezTo>
                  <a:pt x="10800" y="1825"/>
                  <a:pt x="10620" y="1464"/>
                  <a:pt x="10491" y="1436"/>
                </a:cubicBezTo>
                <a:cubicBezTo>
                  <a:pt x="10423" y="1422"/>
                  <a:pt x="10368" y="1371"/>
                  <a:pt x="10369" y="1324"/>
                </a:cubicBezTo>
                <a:cubicBezTo>
                  <a:pt x="10370" y="1268"/>
                  <a:pt x="12262" y="1231"/>
                  <a:pt x="15911" y="1216"/>
                </a:cubicBezTo>
                <a:lnTo>
                  <a:pt x="21449" y="1196"/>
                </a:lnTo>
                <a:lnTo>
                  <a:pt x="21449" y="596"/>
                </a:lnTo>
                <a:lnTo>
                  <a:pt x="21449" y="0"/>
                </a:lnTo>
                <a:lnTo>
                  <a:pt x="11937" y="0"/>
                </a:lnTo>
                <a:lnTo>
                  <a:pt x="2425" y="0"/>
                </a:lnTo>
                <a:close/>
                <a:moveTo>
                  <a:pt x="14411" y="11462"/>
                </a:moveTo>
                <a:cubicBezTo>
                  <a:pt x="14403" y="11466"/>
                  <a:pt x="14403" y="11492"/>
                  <a:pt x="14409" y="11538"/>
                </a:cubicBezTo>
                <a:cubicBezTo>
                  <a:pt x="14425" y="11665"/>
                  <a:pt x="14421" y="11665"/>
                  <a:pt x="13771" y="11578"/>
                </a:cubicBezTo>
                <a:cubicBezTo>
                  <a:pt x="13757" y="11576"/>
                  <a:pt x="13741" y="11575"/>
                  <a:pt x="13726" y="11574"/>
                </a:cubicBezTo>
                <a:cubicBezTo>
                  <a:pt x="13748" y="11583"/>
                  <a:pt x="13772" y="11609"/>
                  <a:pt x="13792" y="11650"/>
                </a:cubicBezTo>
                <a:cubicBezTo>
                  <a:pt x="13840" y="11747"/>
                  <a:pt x="13797" y="11813"/>
                  <a:pt x="13559" y="11998"/>
                </a:cubicBezTo>
                <a:cubicBezTo>
                  <a:pt x="13399" y="12122"/>
                  <a:pt x="13217" y="12303"/>
                  <a:pt x="13154" y="12402"/>
                </a:cubicBezTo>
                <a:cubicBezTo>
                  <a:pt x="13092" y="12501"/>
                  <a:pt x="13039" y="12556"/>
                  <a:pt x="13039" y="12522"/>
                </a:cubicBezTo>
                <a:cubicBezTo>
                  <a:pt x="13039" y="12488"/>
                  <a:pt x="12990" y="12517"/>
                  <a:pt x="12928" y="12590"/>
                </a:cubicBezTo>
                <a:cubicBezTo>
                  <a:pt x="12867" y="12663"/>
                  <a:pt x="12801" y="12726"/>
                  <a:pt x="12782" y="12726"/>
                </a:cubicBezTo>
                <a:cubicBezTo>
                  <a:pt x="12710" y="12726"/>
                  <a:pt x="12266" y="12166"/>
                  <a:pt x="12274" y="12086"/>
                </a:cubicBezTo>
                <a:cubicBezTo>
                  <a:pt x="12278" y="12039"/>
                  <a:pt x="12357" y="11981"/>
                  <a:pt x="12448" y="11958"/>
                </a:cubicBezTo>
                <a:cubicBezTo>
                  <a:pt x="12487" y="11948"/>
                  <a:pt x="12538" y="11910"/>
                  <a:pt x="12587" y="11882"/>
                </a:cubicBezTo>
                <a:cubicBezTo>
                  <a:pt x="12552" y="11901"/>
                  <a:pt x="12496" y="11917"/>
                  <a:pt x="12438" y="11910"/>
                </a:cubicBezTo>
                <a:cubicBezTo>
                  <a:pt x="12371" y="11901"/>
                  <a:pt x="12243" y="11947"/>
                  <a:pt x="12154" y="12010"/>
                </a:cubicBezTo>
                <a:cubicBezTo>
                  <a:pt x="12016" y="12107"/>
                  <a:pt x="11933" y="12104"/>
                  <a:pt x="11598" y="11994"/>
                </a:cubicBezTo>
                <a:cubicBezTo>
                  <a:pt x="10704" y="11701"/>
                  <a:pt x="8860" y="11703"/>
                  <a:pt x="8408" y="11998"/>
                </a:cubicBezTo>
                <a:cubicBezTo>
                  <a:pt x="8283" y="12079"/>
                  <a:pt x="8143" y="12148"/>
                  <a:pt x="8097" y="12154"/>
                </a:cubicBezTo>
                <a:cubicBezTo>
                  <a:pt x="8050" y="12159"/>
                  <a:pt x="8023" y="12191"/>
                  <a:pt x="8036" y="12226"/>
                </a:cubicBezTo>
                <a:cubicBezTo>
                  <a:pt x="8068" y="12314"/>
                  <a:pt x="7877" y="12476"/>
                  <a:pt x="7828" y="12402"/>
                </a:cubicBezTo>
                <a:cubicBezTo>
                  <a:pt x="7806" y="12368"/>
                  <a:pt x="7802" y="12382"/>
                  <a:pt x="7819" y="12434"/>
                </a:cubicBezTo>
                <a:cubicBezTo>
                  <a:pt x="7859" y="12553"/>
                  <a:pt x="7628" y="12934"/>
                  <a:pt x="7560" y="12862"/>
                </a:cubicBezTo>
                <a:cubicBezTo>
                  <a:pt x="7547" y="12848"/>
                  <a:pt x="7490" y="12826"/>
                  <a:pt x="7419" y="12802"/>
                </a:cubicBezTo>
                <a:cubicBezTo>
                  <a:pt x="7478" y="12861"/>
                  <a:pt x="7500" y="12963"/>
                  <a:pt x="7440" y="13046"/>
                </a:cubicBezTo>
                <a:cubicBezTo>
                  <a:pt x="7405" y="13094"/>
                  <a:pt x="7285" y="13178"/>
                  <a:pt x="7174" y="13230"/>
                </a:cubicBezTo>
                <a:cubicBezTo>
                  <a:pt x="7063" y="13282"/>
                  <a:pt x="6940" y="13318"/>
                  <a:pt x="6898" y="13314"/>
                </a:cubicBezTo>
                <a:cubicBezTo>
                  <a:pt x="6783" y="13303"/>
                  <a:pt x="6483" y="13159"/>
                  <a:pt x="6359" y="13054"/>
                </a:cubicBezTo>
                <a:cubicBezTo>
                  <a:pt x="6299" y="13002"/>
                  <a:pt x="6218" y="12981"/>
                  <a:pt x="6180" y="13006"/>
                </a:cubicBezTo>
                <a:cubicBezTo>
                  <a:pt x="6083" y="13069"/>
                  <a:pt x="5867" y="12776"/>
                  <a:pt x="5914" y="12646"/>
                </a:cubicBezTo>
                <a:cubicBezTo>
                  <a:pt x="5939" y="12578"/>
                  <a:pt x="6159" y="12551"/>
                  <a:pt x="6397" y="12562"/>
                </a:cubicBezTo>
                <a:cubicBezTo>
                  <a:pt x="6044" y="12496"/>
                  <a:pt x="5838" y="12531"/>
                  <a:pt x="5853" y="12662"/>
                </a:cubicBezTo>
                <a:cubicBezTo>
                  <a:pt x="5860" y="12725"/>
                  <a:pt x="5823" y="12758"/>
                  <a:pt x="5764" y="12742"/>
                </a:cubicBezTo>
                <a:cubicBezTo>
                  <a:pt x="5708" y="12727"/>
                  <a:pt x="5517" y="12702"/>
                  <a:pt x="5337" y="12686"/>
                </a:cubicBezTo>
                <a:cubicBezTo>
                  <a:pt x="5157" y="12670"/>
                  <a:pt x="4873" y="12608"/>
                  <a:pt x="4706" y="12550"/>
                </a:cubicBezTo>
                <a:cubicBezTo>
                  <a:pt x="4539" y="12491"/>
                  <a:pt x="3887" y="12429"/>
                  <a:pt x="3247" y="12410"/>
                </a:cubicBezTo>
                <a:cubicBezTo>
                  <a:pt x="1861" y="12368"/>
                  <a:pt x="1647" y="12433"/>
                  <a:pt x="1118" y="13066"/>
                </a:cubicBezTo>
                <a:cubicBezTo>
                  <a:pt x="931" y="13289"/>
                  <a:pt x="736" y="13553"/>
                  <a:pt x="683" y="13654"/>
                </a:cubicBezTo>
                <a:cubicBezTo>
                  <a:pt x="629" y="13755"/>
                  <a:pt x="504" y="13859"/>
                  <a:pt x="402" y="13886"/>
                </a:cubicBezTo>
                <a:cubicBezTo>
                  <a:pt x="165" y="13951"/>
                  <a:pt x="109" y="14115"/>
                  <a:pt x="42" y="14954"/>
                </a:cubicBezTo>
                <a:cubicBezTo>
                  <a:pt x="-41" y="16003"/>
                  <a:pt x="-2" y="16656"/>
                  <a:pt x="165" y="16991"/>
                </a:cubicBezTo>
                <a:cubicBezTo>
                  <a:pt x="240" y="17142"/>
                  <a:pt x="301" y="17339"/>
                  <a:pt x="301" y="17431"/>
                </a:cubicBezTo>
                <a:cubicBezTo>
                  <a:pt x="301" y="17523"/>
                  <a:pt x="338" y="17740"/>
                  <a:pt x="384" y="17915"/>
                </a:cubicBezTo>
                <a:cubicBezTo>
                  <a:pt x="429" y="18089"/>
                  <a:pt x="464" y="18282"/>
                  <a:pt x="459" y="18339"/>
                </a:cubicBezTo>
                <a:cubicBezTo>
                  <a:pt x="444" y="18497"/>
                  <a:pt x="700" y="18682"/>
                  <a:pt x="1085" y="18795"/>
                </a:cubicBezTo>
                <a:cubicBezTo>
                  <a:pt x="1277" y="18851"/>
                  <a:pt x="1615" y="19010"/>
                  <a:pt x="1836" y="19147"/>
                </a:cubicBezTo>
                <a:cubicBezTo>
                  <a:pt x="2058" y="19284"/>
                  <a:pt x="2519" y="19538"/>
                  <a:pt x="2860" y="19711"/>
                </a:cubicBezTo>
                <a:cubicBezTo>
                  <a:pt x="3202" y="19885"/>
                  <a:pt x="3487" y="20068"/>
                  <a:pt x="3491" y="20115"/>
                </a:cubicBezTo>
                <a:cubicBezTo>
                  <a:pt x="3496" y="20165"/>
                  <a:pt x="3308" y="20209"/>
                  <a:pt x="3035" y="20223"/>
                </a:cubicBezTo>
                <a:cubicBezTo>
                  <a:pt x="2681" y="20242"/>
                  <a:pt x="2578" y="20275"/>
                  <a:pt x="2597" y="20359"/>
                </a:cubicBezTo>
                <a:cubicBezTo>
                  <a:pt x="2611" y="20420"/>
                  <a:pt x="2599" y="20570"/>
                  <a:pt x="2571" y="20695"/>
                </a:cubicBezTo>
                <a:lnTo>
                  <a:pt x="2519" y="20923"/>
                </a:lnTo>
                <a:lnTo>
                  <a:pt x="3513" y="20923"/>
                </a:lnTo>
                <a:cubicBezTo>
                  <a:pt x="4506" y="20923"/>
                  <a:pt x="4508" y="20926"/>
                  <a:pt x="4909" y="21191"/>
                </a:cubicBezTo>
                <a:cubicBezTo>
                  <a:pt x="5130" y="21338"/>
                  <a:pt x="5367" y="21491"/>
                  <a:pt x="5436" y="21531"/>
                </a:cubicBezTo>
                <a:cubicBezTo>
                  <a:pt x="5555" y="21600"/>
                  <a:pt x="6808" y="21566"/>
                  <a:pt x="7576" y="21475"/>
                </a:cubicBezTo>
                <a:cubicBezTo>
                  <a:pt x="8135" y="21409"/>
                  <a:pt x="8972" y="21176"/>
                  <a:pt x="9123" y="21043"/>
                </a:cubicBezTo>
                <a:cubicBezTo>
                  <a:pt x="9237" y="20943"/>
                  <a:pt x="9577" y="20924"/>
                  <a:pt x="11019" y="20943"/>
                </a:cubicBezTo>
                <a:cubicBezTo>
                  <a:pt x="12185" y="20959"/>
                  <a:pt x="12769" y="20940"/>
                  <a:pt x="12756" y="20883"/>
                </a:cubicBezTo>
                <a:cubicBezTo>
                  <a:pt x="12746" y="20836"/>
                  <a:pt x="12788" y="20622"/>
                  <a:pt x="12850" y="20411"/>
                </a:cubicBezTo>
                <a:lnTo>
                  <a:pt x="12966" y="20027"/>
                </a:lnTo>
                <a:lnTo>
                  <a:pt x="13418" y="19963"/>
                </a:lnTo>
                <a:cubicBezTo>
                  <a:pt x="14031" y="19875"/>
                  <a:pt x="15284" y="19918"/>
                  <a:pt x="15273" y="20027"/>
                </a:cubicBezTo>
                <a:cubicBezTo>
                  <a:pt x="15256" y="20201"/>
                  <a:pt x="15369" y="20315"/>
                  <a:pt x="15624" y="20379"/>
                </a:cubicBezTo>
                <a:cubicBezTo>
                  <a:pt x="15768" y="20416"/>
                  <a:pt x="15907" y="20428"/>
                  <a:pt x="15935" y="20411"/>
                </a:cubicBezTo>
                <a:cubicBezTo>
                  <a:pt x="15963" y="20394"/>
                  <a:pt x="16042" y="20375"/>
                  <a:pt x="16111" y="20367"/>
                </a:cubicBezTo>
                <a:cubicBezTo>
                  <a:pt x="16401" y="20333"/>
                  <a:pt x="16568" y="20226"/>
                  <a:pt x="16554" y="20083"/>
                </a:cubicBezTo>
                <a:cubicBezTo>
                  <a:pt x="16542" y="19959"/>
                  <a:pt x="16601" y="19943"/>
                  <a:pt x="17032" y="19943"/>
                </a:cubicBezTo>
                <a:cubicBezTo>
                  <a:pt x="17406" y="19943"/>
                  <a:pt x="17517" y="19917"/>
                  <a:pt x="17498" y="19835"/>
                </a:cubicBezTo>
                <a:cubicBezTo>
                  <a:pt x="17485" y="19776"/>
                  <a:pt x="17497" y="19629"/>
                  <a:pt x="17524" y="19507"/>
                </a:cubicBezTo>
                <a:cubicBezTo>
                  <a:pt x="17560" y="19347"/>
                  <a:pt x="17590" y="19307"/>
                  <a:pt x="17635" y="19367"/>
                </a:cubicBezTo>
                <a:cubicBezTo>
                  <a:pt x="17669" y="19413"/>
                  <a:pt x="17778" y="19493"/>
                  <a:pt x="17877" y="19547"/>
                </a:cubicBezTo>
                <a:cubicBezTo>
                  <a:pt x="18093" y="19665"/>
                  <a:pt x="18936" y="19496"/>
                  <a:pt x="19252" y="19271"/>
                </a:cubicBezTo>
                <a:cubicBezTo>
                  <a:pt x="19360" y="19195"/>
                  <a:pt x="19485" y="19131"/>
                  <a:pt x="19530" y="19131"/>
                </a:cubicBezTo>
                <a:cubicBezTo>
                  <a:pt x="19575" y="19131"/>
                  <a:pt x="19677" y="19073"/>
                  <a:pt x="19756" y="19003"/>
                </a:cubicBezTo>
                <a:cubicBezTo>
                  <a:pt x="19865" y="18906"/>
                  <a:pt x="20082" y="18875"/>
                  <a:pt x="20651" y="18875"/>
                </a:cubicBezTo>
                <a:lnTo>
                  <a:pt x="21404" y="18875"/>
                </a:lnTo>
                <a:lnTo>
                  <a:pt x="21477" y="18579"/>
                </a:lnTo>
                <a:cubicBezTo>
                  <a:pt x="21517" y="18416"/>
                  <a:pt x="21550" y="18243"/>
                  <a:pt x="21550" y="18195"/>
                </a:cubicBezTo>
                <a:cubicBezTo>
                  <a:pt x="21550" y="18141"/>
                  <a:pt x="21385" y="18107"/>
                  <a:pt x="21131" y="18107"/>
                </a:cubicBezTo>
                <a:cubicBezTo>
                  <a:pt x="20901" y="18107"/>
                  <a:pt x="20691" y="18071"/>
                  <a:pt x="20665" y="18027"/>
                </a:cubicBezTo>
                <a:cubicBezTo>
                  <a:pt x="20639" y="17982"/>
                  <a:pt x="20471" y="17855"/>
                  <a:pt x="20291" y="17747"/>
                </a:cubicBezTo>
                <a:cubicBezTo>
                  <a:pt x="20111" y="17638"/>
                  <a:pt x="19967" y="17513"/>
                  <a:pt x="19973" y="17467"/>
                </a:cubicBezTo>
                <a:cubicBezTo>
                  <a:pt x="19982" y="17388"/>
                  <a:pt x="20281" y="17225"/>
                  <a:pt x="20616" y="17119"/>
                </a:cubicBezTo>
                <a:cubicBezTo>
                  <a:pt x="20815" y="17055"/>
                  <a:pt x="20817" y="17054"/>
                  <a:pt x="20832" y="16499"/>
                </a:cubicBezTo>
                <a:cubicBezTo>
                  <a:pt x="20860" y="15476"/>
                  <a:pt x="20841" y="15175"/>
                  <a:pt x="20714" y="14722"/>
                </a:cubicBezTo>
                <a:cubicBezTo>
                  <a:pt x="20524" y="14040"/>
                  <a:pt x="20149" y="13722"/>
                  <a:pt x="19125" y="13370"/>
                </a:cubicBezTo>
                <a:cubicBezTo>
                  <a:pt x="18647" y="13206"/>
                  <a:pt x="18474" y="13102"/>
                  <a:pt x="18193" y="12814"/>
                </a:cubicBezTo>
                <a:cubicBezTo>
                  <a:pt x="17270" y="11866"/>
                  <a:pt x="16613" y="11599"/>
                  <a:pt x="15193" y="11602"/>
                </a:cubicBezTo>
                <a:cubicBezTo>
                  <a:pt x="14780" y="11603"/>
                  <a:pt x="14503" y="11569"/>
                  <a:pt x="14461" y="11510"/>
                </a:cubicBezTo>
                <a:cubicBezTo>
                  <a:pt x="14435" y="11474"/>
                  <a:pt x="14420" y="11458"/>
                  <a:pt x="14411" y="11462"/>
                </a:cubicBezTo>
                <a:close/>
                <a:moveTo>
                  <a:pt x="12587" y="11882"/>
                </a:moveTo>
                <a:cubicBezTo>
                  <a:pt x="12593" y="11879"/>
                  <a:pt x="12609" y="11882"/>
                  <a:pt x="12613" y="11878"/>
                </a:cubicBezTo>
                <a:cubicBezTo>
                  <a:pt x="12637" y="11855"/>
                  <a:pt x="12662" y="11841"/>
                  <a:pt x="12679" y="11834"/>
                </a:cubicBezTo>
                <a:cubicBezTo>
                  <a:pt x="12648" y="11856"/>
                  <a:pt x="12619" y="11863"/>
                  <a:pt x="12587" y="11882"/>
                </a:cubicBezTo>
                <a:close/>
                <a:moveTo>
                  <a:pt x="13618" y="11570"/>
                </a:moveTo>
                <a:cubicBezTo>
                  <a:pt x="13504" y="11573"/>
                  <a:pt x="13379" y="11592"/>
                  <a:pt x="13253" y="11626"/>
                </a:cubicBezTo>
                <a:cubicBezTo>
                  <a:pt x="13264" y="11626"/>
                  <a:pt x="13273" y="11626"/>
                  <a:pt x="13284" y="11626"/>
                </a:cubicBezTo>
                <a:cubicBezTo>
                  <a:pt x="13483" y="11625"/>
                  <a:pt x="13665" y="11603"/>
                  <a:pt x="13689" y="11578"/>
                </a:cubicBezTo>
                <a:cubicBezTo>
                  <a:pt x="13692" y="11575"/>
                  <a:pt x="13697" y="11575"/>
                  <a:pt x="13700" y="11574"/>
                </a:cubicBezTo>
                <a:cubicBezTo>
                  <a:pt x="13673" y="11572"/>
                  <a:pt x="13647" y="11569"/>
                  <a:pt x="13618" y="11570"/>
                </a:cubicBezTo>
                <a:close/>
                <a:moveTo>
                  <a:pt x="6976" y="12690"/>
                </a:moveTo>
                <a:cubicBezTo>
                  <a:pt x="6982" y="12694"/>
                  <a:pt x="6992" y="12698"/>
                  <a:pt x="6997" y="12702"/>
                </a:cubicBezTo>
                <a:cubicBezTo>
                  <a:pt x="7067" y="12763"/>
                  <a:pt x="7182" y="12792"/>
                  <a:pt x="7254" y="12766"/>
                </a:cubicBezTo>
                <a:cubicBezTo>
                  <a:pt x="7260" y="12764"/>
                  <a:pt x="7265" y="12763"/>
                  <a:pt x="7270" y="12762"/>
                </a:cubicBezTo>
                <a:cubicBezTo>
                  <a:pt x="7218" y="12748"/>
                  <a:pt x="7173" y="12731"/>
                  <a:pt x="7115" y="12718"/>
                </a:cubicBezTo>
                <a:cubicBezTo>
                  <a:pt x="7067" y="12707"/>
                  <a:pt x="7028" y="12702"/>
                  <a:pt x="6976" y="126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ficha-vehiculos_4X4_20-04-2020.jpg" descr="ficha-vehiculos_4X4_20-04-2020.jpg">
            <a:extLst>
              <a:ext uri="{FF2B5EF4-FFF2-40B4-BE49-F238E27FC236}">
                <a16:creationId xmlns:a16="http://schemas.microsoft.com/office/drawing/2014/main" id="{38C51C84-D11F-3D01-0FC8-94B03F4842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55" t="4093" r="34316" b="944"/>
          <a:stretch>
            <a:fillRect/>
          </a:stretch>
        </p:blipFill>
        <p:spPr>
          <a:xfrm>
            <a:off x="9419422" y="4129661"/>
            <a:ext cx="1760010" cy="928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6" extrusionOk="0">
                <a:moveTo>
                  <a:pt x="8169" y="2"/>
                </a:moveTo>
                <a:cubicBezTo>
                  <a:pt x="8128" y="11"/>
                  <a:pt x="8102" y="50"/>
                  <a:pt x="8091" y="98"/>
                </a:cubicBezTo>
                <a:cubicBezTo>
                  <a:pt x="8091" y="130"/>
                  <a:pt x="8095" y="163"/>
                  <a:pt x="8102" y="193"/>
                </a:cubicBezTo>
                <a:cubicBezTo>
                  <a:pt x="8109" y="222"/>
                  <a:pt x="8119" y="250"/>
                  <a:pt x="8130" y="267"/>
                </a:cubicBezTo>
                <a:cubicBezTo>
                  <a:pt x="8133" y="271"/>
                  <a:pt x="8133" y="274"/>
                  <a:pt x="8136" y="277"/>
                </a:cubicBezTo>
                <a:cubicBezTo>
                  <a:pt x="8137" y="279"/>
                  <a:pt x="8137" y="286"/>
                  <a:pt x="8139" y="288"/>
                </a:cubicBezTo>
                <a:cubicBezTo>
                  <a:pt x="8145" y="298"/>
                  <a:pt x="8150" y="310"/>
                  <a:pt x="8153" y="325"/>
                </a:cubicBezTo>
                <a:cubicBezTo>
                  <a:pt x="8153" y="327"/>
                  <a:pt x="8155" y="328"/>
                  <a:pt x="8155" y="330"/>
                </a:cubicBezTo>
                <a:cubicBezTo>
                  <a:pt x="8158" y="349"/>
                  <a:pt x="8155" y="368"/>
                  <a:pt x="8153" y="389"/>
                </a:cubicBezTo>
                <a:cubicBezTo>
                  <a:pt x="8151" y="402"/>
                  <a:pt x="8151" y="413"/>
                  <a:pt x="8147" y="426"/>
                </a:cubicBezTo>
                <a:cubicBezTo>
                  <a:pt x="8141" y="444"/>
                  <a:pt x="8135" y="479"/>
                  <a:pt x="8130" y="521"/>
                </a:cubicBezTo>
                <a:cubicBezTo>
                  <a:pt x="8130" y="523"/>
                  <a:pt x="8130" y="529"/>
                  <a:pt x="8130" y="531"/>
                </a:cubicBezTo>
                <a:cubicBezTo>
                  <a:pt x="8121" y="639"/>
                  <a:pt x="8116" y="810"/>
                  <a:pt x="8122" y="986"/>
                </a:cubicBezTo>
                <a:cubicBezTo>
                  <a:pt x="8124" y="1049"/>
                  <a:pt x="8128" y="1486"/>
                  <a:pt x="8130" y="1653"/>
                </a:cubicBezTo>
                <a:cubicBezTo>
                  <a:pt x="8133" y="1672"/>
                  <a:pt x="8135" y="1692"/>
                  <a:pt x="8139" y="1701"/>
                </a:cubicBezTo>
                <a:cubicBezTo>
                  <a:pt x="8145" y="1715"/>
                  <a:pt x="8151" y="1782"/>
                  <a:pt x="8155" y="1891"/>
                </a:cubicBezTo>
                <a:cubicBezTo>
                  <a:pt x="8160" y="2001"/>
                  <a:pt x="8161" y="2153"/>
                  <a:pt x="8164" y="2341"/>
                </a:cubicBezTo>
                <a:cubicBezTo>
                  <a:pt x="8169" y="2718"/>
                  <a:pt x="8173" y="3234"/>
                  <a:pt x="8169" y="3827"/>
                </a:cubicBezTo>
                <a:lnTo>
                  <a:pt x="8155" y="5859"/>
                </a:lnTo>
                <a:lnTo>
                  <a:pt x="7963" y="5886"/>
                </a:lnTo>
                <a:cubicBezTo>
                  <a:pt x="7842" y="5902"/>
                  <a:pt x="7757" y="5894"/>
                  <a:pt x="7709" y="5864"/>
                </a:cubicBezTo>
                <a:cubicBezTo>
                  <a:pt x="7697" y="5857"/>
                  <a:pt x="7685" y="5848"/>
                  <a:pt x="7678" y="5838"/>
                </a:cubicBezTo>
                <a:cubicBezTo>
                  <a:pt x="7664" y="5818"/>
                  <a:pt x="7660" y="5794"/>
                  <a:pt x="7667" y="5764"/>
                </a:cubicBezTo>
                <a:cubicBezTo>
                  <a:pt x="7670" y="5749"/>
                  <a:pt x="7677" y="5733"/>
                  <a:pt x="7686" y="5716"/>
                </a:cubicBezTo>
                <a:cubicBezTo>
                  <a:pt x="7720" y="5653"/>
                  <a:pt x="7737" y="5571"/>
                  <a:pt x="7737" y="5510"/>
                </a:cubicBezTo>
                <a:cubicBezTo>
                  <a:pt x="7737" y="5479"/>
                  <a:pt x="7731" y="5452"/>
                  <a:pt x="7723" y="5436"/>
                </a:cubicBezTo>
                <a:cubicBezTo>
                  <a:pt x="7714" y="5419"/>
                  <a:pt x="7703" y="5413"/>
                  <a:pt x="7686" y="5420"/>
                </a:cubicBezTo>
                <a:cubicBezTo>
                  <a:pt x="7672" y="5426"/>
                  <a:pt x="7656" y="5406"/>
                  <a:pt x="7642" y="5372"/>
                </a:cubicBezTo>
                <a:cubicBezTo>
                  <a:pt x="7627" y="5338"/>
                  <a:pt x="7616" y="5292"/>
                  <a:pt x="7608" y="5235"/>
                </a:cubicBezTo>
                <a:cubicBezTo>
                  <a:pt x="7604" y="5207"/>
                  <a:pt x="7599" y="5187"/>
                  <a:pt x="7594" y="5166"/>
                </a:cubicBezTo>
                <a:cubicBezTo>
                  <a:pt x="7591" y="5153"/>
                  <a:pt x="7592" y="5134"/>
                  <a:pt x="7589" y="5124"/>
                </a:cubicBezTo>
                <a:cubicBezTo>
                  <a:pt x="7579" y="5095"/>
                  <a:pt x="7567" y="5076"/>
                  <a:pt x="7552" y="5060"/>
                </a:cubicBezTo>
                <a:cubicBezTo>
                  <a:pt x="7551" y="5059"/>
                  <a:pt x="7548" y="5061"/>
                  <a:pt x="7547" y="5060"/>
                </a:cubicBezTo>
                <a:cubicBezTo>
                  <a:pt x="7518" y="5035"/>
                  <a:pt x="7474" y="5023"/>
                  <a:pt x="7404" y="5023"/>
                </a:cubicBezTo>
                <a:lnTo>
                  <a:pt x="7231" y="5023"/>
                </a:lnTo>
                <a:lnTo>
                  <a:pt x="7231" y="5441"/>
                </a:lnTo>
                <a:lnTo>
                  <a:pt x="7231" y="5859"/>
                </a:lnTo>
                <a:lnTo>
                  <a:pt x="6285" y="5864"/>
                </a:lnTo>
                <a:cubicBezTo>
                  <a:pt x="5953" y="5866"/>
                  <a:pt x="5715" y="5875"/>
                  <a:pt x="5562" y="5891"/>
                </a:cubicBezTo>
                <a:cubicBezTo>
                  <a:pt x="5492" y="5898"/>
                  <a:pt x="5445" y="5902"/>
                  <a:pt x="5408" y="5912"/>
                </a:cubicBezTo>
                <a:cubicBezTo>
                  <a:pt x="5384" y="5919"/>
                  <a:pt x="5363" y="5930"/>
                  <a:pt x="5352" y="5938"/>
                </a:cubicBezTo>
                <a:cubicBezTo>
                  <a:pt x="5343" y="5945"/>
                  <a:pt x="5338" y="5952"/>
                  <a:pt x="5338" y="5960"/>
                </a:cubicBezTo>
                <a:cubicBezTo>
                  <a:pt x="5338" y="5981"/>
                  <a:pt x="5338" y="6000"/>
                  <a:pt x="5336" y="6018"/>
                </a:cubicBezTo>
                <a:cubicBezTo>
                  <a:pt x="5333" y="6037"/>
                  <a:pt x="5330" y="6052"/>
                  <a:pt x="5324" y="6065"/>
                </a:cubicBezTo>
                <a:cubicBezTo>
                  <a:pt x="5319" y="6079"/>
                  <a:pt x="5313" y="6092"/>
                  <a:pt x="5305" y="6102"/>
                </a:cubicBezTo>
                <a:cubicBezTo>
                  <a:pt x="5294" y="6115"/>
                  <a:pt x="5277" y="6126"/>
                  <a:pt x="5260" y="6134"/>
                </a:cubicBezTo>
                <a:cubicBezTo>
                  <a:pt x="5260" y="6134"/>
                  <a:pt x="5258" y="6134"/>
                  <a:pt x="5257" y="6134"/>
                </a:cubicBezTo>
                <a:cubicBezTo>
                  <a:pt x="5253" y="6136"/>
                  <a:pt x="5245" y="6138"/>
                  <a:pt x="5241" y="6140"/>
                </a:cubicBezTo>
                <a:cubicBezTo>
                  <a:pt x="5217" y="6149"/>
                  <a:pt x="5191" y="6157"/>
                  <a:pt x="5154" y="6161"/>
                </a:cubicBezTo>
                <a:cubicBezTo>
                  <a:pt x="5110" y="6166"/>
                  <a:pt x="5057" y="6167"/>
                  <a:pt x="4989" y="6166"/>
                </a:cubicBezTo>
                <a:cubicBezTo>
                  <a:pt x="4815" y="6164"/>
                  <a:pt x="4707" y="6199"/>
                  <a:pt x="4713" y="6251"/>
                </a:cubicBezTo>
                <a:cubicBezTo>
                  <a:pt x="4715" y="6268"/>
                  <a:pt x="4708" y="6280"/>
                  <a:pt x="4699" y="6298"/>
                </a:cubicBezTo>
                <a:cubicBezTo>
                  <a:pt x="4690" y="6317"/>
                  <a:pt x="4678" y="6338"/>
                  <a:pt x="4660" y="6356"/>
                </a:cubicBezTo>
                <a:cubicBezTo>
                  <a:pt x="4629" y="6388"/>
                  <a:pt x="4586" y="6417"/>
                  <a:pt x="4540" y="6441"/>
                </a:cubicBezTo>
                <a:cubicBezTo>
                  <a:pt x="4530" y="6447"/>
                  <a:pt x="4520" y="6452"/>
                  <a:pt x="4509" y="6457"/>
                </a:cubicBezTo>
                <a:cubicBezTo>
                  <a:pt x="4464" y="6478"/>
                  <a:pt x="4419" y="6489"/>
                  <a:pt x="4378" y="6494"/>
                </a:cubicBezTo>
                <a:cubicBezTo>
                  <a:pt x="4352" y="6497"/>
                  <a:pt x="4330" y="6499"/>
                  <a:pt x="4311" y="6494"/>
                </a:cubicBezTo>
                <a:cubicBezTo>
                  <a:pt x="4294" y="6489"/>
                  <a:pt x="4281" y="6481"/>
                  <a:pt x="4272" y="6468"/>
                </a:cubicBezTo>
                <a:cubicBezTo>
                  <a:pt x="4251" y="6434"/>
                  <a:pt x="4232" y="6419"/>
                  <a:pt x="4211" y="6425"/>
                </a:cubicBezTo>
                <a:cubicBezTo>
                  <a:pt x="4189" y="6431"/>
                  <a:pt x="4166" y="6462"/>
                  <a:pt x="4138" y="6510"/>
                </a:cubicBezTo>
                <a:cubicBezTo>
                  <a:pt x="4117" y="6546"/>
                  <a:pt x="4084" y="6582"/>
                  <a:pt x="4049" y="6616"/>
                </a:cubicBezTo>
                <a:cubicBezTo>
                  <a:pt x="4013" y="6650"/>
                  <a:pt x="3975" y="6675"/>
                  <a:pt x="3943" y="6690"/>
                </a:cubicBezTo>
                <a:cubicBezTo>
                  <a:pt x="3942" y="6690"/>
                  <a:pt x="3943" y="6695"/>
                  <a:pt x="3943" y="6695"/>
                </a:cubicBezTo>
                <a:cubicBezTo>
                  <a:pt x="3912" y="6710"/>
                  <a:pt x="3880" y="6737"/>
                  <a:pt x="3856" y="6774"/>
                </a:cubicBezTo>
                <a:cubicBezTo>
                  <a:pt x="3832" y="6812"/>
                  <a:pt x="3813" y="6859"/>
                  <a:pt x="3806" y="6901"/>
                </a:cubicBezTo>
                <a:cubicBezTo>
                  <a:pt x="3804" y="6914"/>
                  <a:pt x="3803" y="6927"/>
                  <a:pt x="3800" y="6938"/>
                </a:cubicBezTo>
                <a:cubicBezTo>
                  <a:pt x="3799" y="6942"/>
                  <a:pt x="3798" y="6941"/>
                  <a:pt x="3797" y="6944"/>
                </a:cubicBezTo>
                <a:cubicBezTo>
                  <a:pt x="3792" y="6971"/>
                  <a:pt x="3784" y="6994"/>
                  <a:pt x="3775" y="7007"/>
                </a:cubicBezTo>
                <a:cubicBezTo>
                  <a:pt x="3775" y="7008"/>
                  <a:pt x="3773" y="7007"/>
                  <a:pt x="3772" y="7007"/>
                </a:cubicBezTo>
                <a:cubicBezTo>
                  <a:pt x="3762" y="7020"/>
                  <a:pt x="3753" y="7030"/>
                  <a:pt x="3739" y="7028"/>
                </a:cubicBezTo>
                <a:cubicBezTo>
                  <a:pt x="3736" y="7030"/>
                  <a:pt x="3733" y="7028"/>
                  <a:pt x="3730" y="7028"/>
                </a:cubicBezTo>
                <a:cubicBezTo>
                  <a:pt x="3712" y="7030"/>
                  <a:pt x="3687" y="7048"/>
                  <a:pt x="3663" y="7060"/>
                </a:cubicBezTo>
                <a:cubicBezTo>
                  <a:pt x="3667" y="7075"/>
                  <a:pt x="3667" y="7087"/>
                  <a:pt x="3666" y="7102"/>
                </a:cubicBezTo>
                <a:cubicBezTo>
                  <a:pt x="3665" y="7117"/>
                  <a:pt x="3665" y="7136"/>
                  <a:pt x="3661" y="7150"/>
                </a:cubicBezTo>
                <a:cubicBezTo>
                  <a:pt x="3653" y="7175"/>
                  <a:pt x="3640" y="7194"/>
                  <a:pt x="3624" y="7214"/>
                </a:cubicBezTo>
                <a:cubicBezTo>
                  <a:pt x="3612" y="7230"/>
                  <a:pt x="3596" y="7240"/>
                  <a:pt x="3580" y="7251"/>
                </a:cubicBezTo>
                <a:cubicBezTo>
                  <a:pt x="3573" y="7255"/>
                  <a:pt x="3568" y="7264"/>
                  <a:pt x="3560" y="7266"/>
                </a:cubicBezTo>
                <a:cubicBezTo>
                  <a:pt x="3557" y="7268"/>
                  <a:pt x="3555" y="7271"/>
                  <a:pt x="3552" y="7272"/>
                </a:cubicBezTo>
                <a:cubicBezTo>
                  <a:pt x="3530" y="7278"/>
                  <a:pt x="3508" y="7277"/>
                  <a:pt x="3485" y="7266"/>
                </a:cubicBezTo>
                <a:cubicBezTo>
                  <a:pt x="3465" y="7257"/>
                  <a:pt x="3448" y="7252"/>
                  <a:pt x="3434" y="7251"/>
                </a:cubicBezTo>
                <a:cubicBezTo>
                  <a:pt x="3403" y="7291"/>
                  <a:pt x="3379" y="7325"/>
                  <a:pt x="3379" y="7351"/>
                </a:cubicBezTo>
                <a:cubicBezTo>
                  <a:pt x="3379" y="7397"/>
                  <a:pt x="3312" y="7551"/>
                  <a:pt x="3231" y="7690"/>
                </a:cubicBezTo>
                <a:cubicBezTo>
                  <a:pt x="3161" y="7808"/>
                  <a:pt x="3096" y="7956"/>
                  <a:pt x="3046" y="8092"/>
                </a:cubicBezTo>
                <a:cubicBezTo>
                  <a:pt x="3022" y="8160"/>
                  <a:pt x="3000" y="8219"/>
                  <a:pt x="2985" y="8277"/>
                </a:cubicBezTo>
                <a:cubicBezTo>
                  <a:pt x="2970" y="8335"/>
                  <a:pt x="2964" y="8386"/>
                  <a:pt x="2963" y="8425"/>
                </a:cubicBezTo>
                <a:cubicBezTo>
                  <a:pt x="2962" y="8463"/>
                  <a:pt x="2923" y="8551"/>
                  <a:pt x="2876" y="8616"/>
                </a:cubicBezTo>
                <a:cubicBezTo>
                  <a:pt x="2855" y="8645"/>
                  <a:pt x="2838" y="8669"/>
                  <a:pt x="2829" y="8690"/>
                </a:cubicBezTo>
                <a:cubicBezTo>
                  <a:pt x="2823" y="8703"/>
                  <a:pt x="2818" y="8714"/>
                  <a:pt x="2818" y="8721"/>
                </a:cubicBezTo>
                <a:cubicBezTo>
                  <a:pt x="2817" y="8727"/>
                  <a:pt x="2821" y="8732"/>
                  <a:pt x="2826" y="8732"/>
                </a:cubicBezTo>
                <a:cubicBezTo>
                  <a:pt x="2846" y="8732"/>
                  <a:pt x="2838" y="8788"/>
                  <a:pt x="2809" y="8854"/>
                </a:cubicBezTo>
                <a:cubicBezTo>
                  <a:pt x="2780" y="8920"/>
                  <a:pt x="2730" y="8951"/>
                  <a:pt x="2697" y="8928"/>
                </a:cubicBezTo>
                <a:cubicBezTo>
                  <a:pt x="2681" y="8916"/>
                  <a:pt x="2663" y="8925"/>
                  <a:pt x="2650" y="8944"/>
                </a:cubicBezTo>
                <a:cubicBezTo>
                  <a:pt x="2643" y="8953"/>
                  <a:pt x="2638" y="8964"/>
                  <a:pt x="2633" y="8981"/>
                </a:cubicBezTo>
                <a:cubicBezTo>
                  <a:pt x="2628" y="8997"/>
                  <a:pt x="2624" y="9017"/>
                  <a:pt x="2622" y="9039"/>
                </a:cubicBezTo>
                <a:cubicBezTo>
                  <a:pt x="2609" y="9168"/>
                  <a:pt x="2557" y="9194"/>
                  <a:pt x="2276" y="9203"/>
                </a:cubicBezTo>
                <a:cubicBezTo>
                  <a:pt x="2097" y="9209"/>
                  <a:pt x="1974" y="9220"/>
                  <a:pt x="1899" y="9235"/>
                </a:cubicBezTo>
                <a:cubicBezTo>
                  <a:pt x="1865" y="9241"/>
                  <a:pt x="1844" y="9247"/>
                  <a:pt x="1829" y="9256"/>
                </a:cubicBezTo>
                <a:cubicBezTo>
                  <a:pt x="1819" y="9262"/>
                  <a:pt x="1812" y="9270"/>
                  <a:pt x="1810" y="9277"/>
                </a:cubicBezTo>
                <a:cubicBezTo>
                  <a:pt x="1808" y="9283"/>
                  <a:pt x="1809" y="9286"/>
                  <a:pt x="1812" y="9293"/>
                </a:cubicBezTo>
                <a:cubicBezTo>
                  <a:pt x="1817" y="9301"/>
                  <a:pt x="1816" y="9315"/>
                  <a:pt x="1815" y="9335"/>
                </a:cubicBezTo>
                <a:cubicBezTo>
                  <a:pt x="1815" y="9362"/>
                  <a:pt x="1811" y="9397"/>
                  <a:pt x="1804" y="9436"/>
                </a:cubicBezTo>
                <a:cubicBezTo>
                  <a:pt x="1795" y="9486"/>
                  <a:pt x="1783" y="9543"/>
                  <a:pt x="1768" y="9600"/>
                </a:cubicBezTo>
                <a:cubicBezTo>
                  <a:pt x="1750" y="9666"/>
                  <a:pt x="1731" y="9732"/>
                  <a:pt x="1712" y="9779"/>
                </a:cubicBezTo>
                <a:cubicBezTo>
                  <a:pt x="1693" y="9828"/>
                  <a:pt x="1677" y="9859"/>
                  <a:pt x="1665" y="9859"/>
                </a:cubicBezTo>
                <a:cubicBezTo>
                  <a:pt x="1651" y="9859"/>
                  <a:pt x="1640" y="9863"/>
                  <a:pt x="1631" y="9875"/>
                </a:cubicBezTo>
                <a:cubicBezTo>
                  <a:pt x="1622" y="9886"/>
                  <a:pt x="1617" y="9900"/>
                  <a:pt x="1617" y="9917"/>
                </a:cubicBezTo>
                <a:cubicBezTo>
                  <a:pt x="1617" y="9951"/>
                  <a:pt x="1617" y="10034"/>
                  <a:pt x="1617" y="10097"/>
                </a:cubicBezTo>
                <a:cubicBezTo>
                  <a:pt x="1617" y="10113"/>
                  <a:pt x="1621" y="10128"/>
                  <a:pt x="1625" y="10145"/>
                </a:cubicBezTo>
                <a:cubicBezTo>
                  <a:pt x="1630" y="10162"/>
                  <a:pt x="1637" y="10178"/>
                  <a:pt x="1645" y="10192"/>
                </a:cubicBezTo>
                <a:cubicBezTo>
                  <a:pt x="1662" y="10221"/>
                  <a:pt x="1684" y="10248"/>
                  <a:pt x="1709" y="10261"/>
                </a:cubicBezTo>
                <a:cubicBezTo>
                  <a:pt x="1739" y="10275"/>
                  <a:pt x="1761" y="10294"/>
                  <a:pt x="1771" y="10319"/>
                </a:cubicBezTo>
                <a:cubicBezTo>
                  <a:pt x="1776" y="10332"/>
                  <a:pt x="1776" y="10347"/>
                  <a:pt x="1776" y="10361"/>
                </a:cubicBezTo>
                <a:cubicBezTo>
                  <a:pt x="1776" y="10376"/>
                  <a:pt x="1773" y="10387"/>
                  <a:pt x="1768" y="10404"/>
                </a:cubicBezTo>
                <a:cubicBezTo>
                  <a:pt x="1757" y="10435"/>
                  <a:pt x="1754" y="10460"/>
                  <a:pt x="1757" y="10467"/>
                </a:cubicBezTo>
                <a:cubicBezTo>
                  <a:pt x="1759" y="10475"/>
                  <a:pt x="1769" y="10469"/>
                  <a:pt x="1785" y="10451"/>
                </a:cubicBezTo>
                <a:cubicBezTo>
                  <a:pt x="1804" y="10429"/>
                  <a:pt x="1823" y="10434"/>
                  <a:pt x="1840" y="10457"/>
                </a:cubicBezTo>
                <a:cubicBezTo>
                  <a:pt x="1849" y="10468"/>
                  <a:pt x="1858" y="10485"/>
                  <a:pt x="1866" y="10504"/>
                </a:cubicBezTo>
                <a:cubicBezTo>
                  <a:pt x="1873" y="10525"/>
                  <a:pt x="1879" y="10547"/>
                  <a:pt x="1885" y="10573"/>
                </a:cubicBezTo>
                <a:cubicBezTo>
                  <a:pt x="1895" y="10617"/>
                  <a:pt x="1901" y="10663"/>
                  <a:pt x="1902" y="10711"/>
                </a:cubicBezTo>
                <a:cubicBezTo>
                  <a:pt x="1902" y="10726"/>
                  <a:pt x="1900" y="10744"/>
                  <a:pt x="1899" y="10758"/>
                </a:cubicBezTo>
                <a:cubicBezTo>
                  <a:pt x="1898" y="10769"/>
                  <a:pt x="1898" y="10775"/>
                  <a:pt x="1896" y="10785"/>
                </a:cubicBezTo>
                <a:cubicBezTo>
                  <a:pt x="1893" y="10812"/>
                  <a:pt x="1889" y="10838"/>
                  <a:pt x="1879" y="10859"/>
                </a:cubicBezTo>
                <a:cubicBezTo>
                  <a:pt x="1851" y="10924"/>
                  <a:pt x="1804" y="10957"/>
                  <a:pt x="1776" y="10928"/>
                </a:cubicBezTo>
                <a:cubicBezTo>
                  <a:pt x="1749" y="10898"/>
                  <a:pt x="1741" y="10901"/>
                  <a:pt x="1759" y="10938"/>
                </a:cubicBezTo>
                <a:cubicBezTo>
                  <a:pt x="1767" y="10954"/>
                  <a:pt x="1774" y="10974"/>
                  <a:pt x="1776" y="10991"/>
                </a:cubicBezTo>
                <a:cubicBezTo>
                  <a:pt x="1778" y="11008"/>
                  <a:pt x="1778" y="11023"/>
                  <a:pt x="1776" y="11039"/>
                </a:cubicBezTo>
                <a:cubicBezTo>
                  <a:pt x="1770" y="11081"/>
                  <a:pt x="1747" y="11113"/>
                  <a:pt x="1718" y="11139"/>
                </a:cubicBezTo>
                <a:cubicBezTo>
                  <a:pt x="1699" y="11156"/>
                  <a:pt x="1680" y="11170"/>
                  <a:pt x="1656" y="11176"/>
                </a:cubicBezTo>
                <a:cubicBezTo>
                  <a:pt x="1631" y="11185"/>
                  <a:pt x="1604" y="11187"/>
                  <a:pt x="1575" y="11176"/>
                </a:cubicBezTo>
                <a:cubicBezTo>
                  <a:pt x="1573" y="11175"/>
                  <a:pt x="1572" y="11177"/>
                  <a:pt x="1570" y="11176"/>
                </a:cubicBezTo>
                <a:cubicBezTo>
                  <a:pt x="1567" y="11175"/>
                  <a:pt x="1567" y="11177"/>
                  <a:pt x="1564" y="11176"/>
                </a:cubicBezTo>
                <a:cubicBezTo>
                  <a:pt x="1539" y="11167"/>
                  <a:pt x="1520" y="11170"/>
                  <a:pt x="1503" y="11171"/>
                </a:cubicBezTo>
                <a:cubicBezTo>
                  <a:pt x="1476" y="11175"/>
                  <a:pt x="1457" y="11189"/>
                  <a:pt x="1444" y="11219"/>
                </a:cubicBezTo>
                <a:cubicBezTo>
                  <a:pt x="1444" y="11221"/>
                  <a:pt x="1441" y="11221"/>
                  <a:pt x="1441" y="11224"/>
                </a:cubicBezTo>
                <a:cubicBezTo>
                  <a:pt x="1441" y="11258"/>
                  <a:pt x="1424" y="11292"/>
                  <a:pt x="1402" y="11324"/>
                </a:cubicBezTo>
                <a:cubicBezTo>
                  <a:pt x="1384" y="11364"/>
                  <a:pt x="1363" y="11397"/>
                  <a:pt x="1341" y="11398"/>
                </a:cubicBezTo>
                <a:cubicBezTo>
                  <a:pt x="1339" y="11399"/>
                  <a:pt x="1339" y="11403"/>
                  <a:pt x="1338" y="11404"/>
                </a:cubicBezTo>
                <a:cubicBezTo>
                  <a:pt x="1314" y="11426"/>
                  <a:pt x="1286" y="11452"/>
                  <a:pt x="1257" y="11488"/>
                </a:cubicBezTo>
                <a:cubicBezTo>
                  <a:pt x="1207" y="11552"/>
                  <a:pt x="1157" y="11631"/>
                  <a:pt x="1120" y="11695"/>
                </a:cubicBezTo>
                <a:cubicBezTo>
                  <a:pt x="1112" y="11710"/>
                  <a:pt x="1102" y="11724"/>
                  <a:pt x="1095" y="11737"/>
                </a:cubicBezTo>
                <a:cubicBezTo>
                  <a:pt x="1079" y="11769"/>
                  <a:pt x="1068" y="11794"/>
                  <a:pt x="1070" y="11806"/>
                </a:cubicBezTo>
                <a:cubicBezTo>
                  <a:pt x="1071" y="11810"/>
                  <a:pt x="1071" y="11816"/>
                  <a:pt x="1075" y="11816"/>
                </a:cubicBezTo>
                <a:cubicBezTo>
                  <a:pt x="1078" y="11817"/>
                  <a:pt x="1077" y="11820"/>
                  <a:pt x="1078" y="11822"/>
                </a:cubicBezTo>
                <a:cubicBezTo>
                  <a:pt x="1079" y="11823"/>
                  <a:pt x="1081" y="11826"/>
                  <a:pt x="1081" y="11827"/>
                </a:cubicBezTo>
                <a:cubicBezTo>
                  <a:pt x="1082" y="11833"/>
                  <a:pt x="1082" y="11842"/>
                  <a:pt x="1078" y="11853"/>
                </a:cubicBezTo>
                <a:cubicBezTo>
                  <a:pt x="1071" y="11874"/>
                  <a:pt x="1055" y="11902"/>
                  <a:pt x="1034" y="11933"/>
                </a:cubicBezTo>
                <a:cubicBezTo>
                  <a:pt x="1023" y="11948"/>
                  <a:pt x="1009" y="11959"/>
                  <a:pt x="994" y="11970"/>
                </a:cubicBezTo>
                <a:cubicBezTo>
                  <a:pt x="975" y="11985"/>
                  <a:pt x="953" y="11995"/>
                  <a:pt x="930" y="12002"/>
                </a:cubicBezTo>
                <a:cubicBezTo>
                  <a:pt x="926" y="12003"/>
                  <a:pt x="921" y="12006"/>
                  <a:pt x="916" y="12007"/>
                </a:cubicBezTo>
                <a:cubicBezTo>
                  <a:pt x="893" y="12011"/>
                  <a:pt x="869" y="12009"/>
                  <a:pt x="849" y="12002"/>
                </a:cubicBezTo>
                <a:cubicBezTo>
                  <a:pt x="830" y="11995"/>
                  <a:pt x="814" y="11994"/>
                  <a:pt x="799" y="11996"/>
                </a:cubicBezTo>
                <a:cubicBezTo>
                  <a:pt x="768" y="12000"/>
                  <a:pt x="744" y="12023"/>
                  <a:pt x="724" y="12065"/>
                </a:cubicBezTo>
                <a:cubicBezTo>
                  <a:pt x="713" y="12086"/>
                  <a:pt x="702" y="12108"/>
                  <a:pt x="693" y="12139"/>
                </a:cubicBezTo>
                <a:cubicBezTo>
                  <a:pt x="665" y="12237"/>
                  <a:pt x="624" y="12298"/>
                  <a:pt x="601" y="12271"/>
                </a:cubicBezTo>
                <a:cubicBezTo>
                  <a:pt x="589" y="12258"/>
                  <a:pt x="581" y="12255"/>
                  <a:pt x="573" y="12266"/>
                </a:cubicBezTo>
                <a:cubicBezTo>
                  <a:pt x="565" y="12277"/>
                  <a:pt x="559" y="12304"/>
                  <a:pt x="559" y="12335"/>
                </a:cubicBezTo>
                <a:cubicBezTo>
                  <a:pt x="559" y="12363"/>
                  <a:pt x="548" y="12409"/>
                  <a:pt x="528" y="12462"/>
                </a:cubicBezTo>
                <a:cubicBezTo>
                  <a:pt x="528" y="12464"/>
                  <a:pt x="526" y="12465"/>
                  <a:pt x="525" y="12467"/>
                </a:cubicBezTo>
                <a:cubicBezTo>
                  <a:pt x="522" y="12476"/>
                  <a:pt x="517" y="12481"/>
                  <a:pt x="514" y="12488"/>
                </a:cubicBezTo>
                <a:cubicBezTo>
                  <a:pt x="495" y="12539"/>
                  <a:pt x="472" y="12593"/>
                  <a:pt x="445" y="12642"/>
                </a:cubicBezTo>
                <a:cubicBezTo>
                  <a:pt x="382" y="12754"/>
                  <a:pt x="315" y="12934"/>
                  <a:pt x="294" y="13039"/>
                </a:cubicBezTo>
                <a:cubicBezTo>
                  <a:pt x="267" y="13171"/>
                  <a:pt x="234" y="13214"/>
                  <a:pt x="182" y="13176"/>
                </a:cubicBezTo>
                <a:cubicBezTo>
                  <a:pt x="167" y="13165"/>
                  <a:pt x="155" y="13158"/>
                  <a:pt x="146" y="13160"/>
                </a:cubicBezTo>
                <a:cubicBezTo>
                  <a:pt x="125" y="13176"/>
                  <a:pt x="120" y="13232"/>
                  <a:pt x="123" y="13361"/>
                </a:cubicBezTo>
                <a:cubicBezTo>
                  <a:pt x="124" y="13390"/>
                  <a:pt x="125" y="13436"/>
                  <a:pt x="126" y="13472"/>
                </a:cubicBezTo>
                <a:cubicBezTo>
                  <a:pt x="128" y="13518"/>
                  <a:pt x="131" y="13556"/>
                  <a:pt x="135" y="13615"/>
                </a:cubicBezTo>
                <a:cubicBezTo>
                  <a:pt x="135" y="13618"/>
                  <a:pt x="135" y="13618"/>
                  <a:pt x="135" y="13620"/>
                </a:cubicBezTo>
                <a:cubicBezTo>
                  <a:pt x="142" y="13754"/>
                  <a:pt x="144" y="13890"/>
                  <a:pt x="143" y="14023"/>
                </a:cubicBezTo>
                <a:cubicBezTo>
                  <a:pt x="143" y="14024"/>
                  <a:pt x="143" y="14026"/>
                  <a:pt x="143" y="14028"/>
                </a:cubicBezTo>
                <a:cubicBezTo>
                  <a:pt x="142" y="14161"/>
                  <a:pt x="134" y="14289"/>
                  <a:pt x="126" y="14398"/>
                </a:cubicBezTo>
                <a:cubicBezTo>
                  <a:pt x="118" y="14509"/>
                  <a:pt x="109" y="14599"/>
                  <a:pt x="96" y="14663"/>
                </a:cubicBezTo>
                <a:cubicBezTo>
                  <a:pt x="89" y="14695"/>
                  <a:pt x="81" y="14721"/>
                  <a:pt x="73" y="14737"/>
                </a:cubicBezTo>
                <a:cubicBezTo>
                  <a:pt x="66" y="14752"/>
                  <a:pt x="56" y="14761"/>
                  <a:pt x="48" y="14758"/>
                </a:cubicBezTo>
                <a:cubicBezTo>
                  <a:pt x="21" y="14749"/>
                  <a:pt x="4" y="15235"/>
                  <a:pt x="1" y="16028"/>
                </a:cubicBezTo>
                <a:cubicBezTo>
                  <a:pt x="-1" y="16379"/>
                  <a:pt x="1" y="16651"/>
                  <a:pt x="6" y="16864"/>
                </a:cubicBezTo>
                <a:cubicBezTo>
                  <a:pt x="9" y="17001"/>
                  <a:pt x="12" y="17134"/>
                  <a:pt x="17" y="17197"/>
                </a:cubicBezTo>
                <a:cubicBezTo>
                  <a:pt x="22" y="17251"/>
                  <a:pt x="28" y="17273"/>
                  <a:pt x="34" y="17266"/>
                </a:cubicBezTo>
                <a:cubicBezTo>
                  <a:pt x="42" y="17257"/>
                  <a:pt x="49" y="17257"/>
                  <a:pt x="56" y="17260"/>
                </a:cubicBezTo>
                <a:cubicBezTo>
                  <a:pt x="80" y="17273"/>
                  <a:pt x="100" y="17339"/>
                  <a:pt x="115" y="17430"/>
                </a:cubicBezTo>
                <a:cubicBezTo>
                  <a:pt x="135" y="17550"/>
                  <a:pt x="146" y="17716"/>
                  <a:pt x="132" y="17853"/>
                </a:cubicBezTo>
                <a:cubicBezTo>
                  <a:pt x="122" y="17949"/>
                  <a:pt x="120" y="18005"/>
                  <a:pt x="126" y="18033"/>
                </a:cubicBezTo>
                <a:cubicBezTo>
                  <a:pt x="133" y="18060"/>
                  <a:pt x="149" y="18058"/>
                  <a:pt x="177" y="18038"/>
                </a:cubicBezTo>
                <a:cubicBezTo>
                  <a:pt x="215" y="18011"/>
                  <a:pt x="270" y="18041"/>
                  <a:pt x="299" y="18107"/>
                </a:cubicBezTo>
                <a:cubicBezTo>
                  <a:pt x="328" y="18173"/>
                  <a:pt x="338" y="18229"/>
                  <a:pt x="324" y="18229"/>
                </a:cubicBezTo>
                <a:cubicBezTo>
                  <a:pt x="318" y="18229"/>
                  <a:pt x="323" y="18252"/>
                  <a:pt x="338" y="18292"/>
                </a:cubicBezTo>
                <a:cubicBezTo>
                  <a:pt x="353" y="18332"/>
                  <a:pt x="379" y="18390"/>
                  <a:pt x="408" y="18451"/>
                </a:cubicBezTo>
                <a:cubicBezTo>
                  <a:pt x="453" y="18541"/>
                  <a:pt x="479" y="18617"/>
                  <a:pt x="495" y="18721"/>
                </a:cubicBezTo>
                <a:cubicBezTo>
                  <a:pt x="511" y="18824"/>
                  <a:pt x="517" y="18956"/>
                  <a:pt x="517" y="19155"/>
                </a:cubicBezTo>
                <a:cubicBezTo>
                  <a:pt x="517" y="19420"/>
                  <a:pt x="532" y="19654"/>
                  <a:pt x="553" y="19678"/>
                </a:cubicBezTo>
                <a:cubicBezTo>
                  <a:pt x="574" y="19703"/>
                  <a:pt x="607" y="19879"/>
                  <a:pt x="623" y="20070"/>
                </a:cubicBezTo>
                <a:cubicBezTo>
                  <a:pt x="632" y="20175"/>
                  <a:pt x="648" y="20280"/>
                  <a:pt x="668" y="20377"/>
                </a:cubicBezTo>
                <a:cubicBezTo>
                  <a:pt x="686" y="20463"/>
                  <a:pt x="706" y="20539"/>
                  <a:pt x="729" y="20609"/>
                </a:cubicBezTo>
                <a:cubicBezTo>
                  <a:pt x="746" y="20658"/>
                  <a:pt x="765" y="20709"/>
                  <a:pt x="782" y="20747"/>
                </a:cubicBezTo>
                <a:cubicBezTo>
                  <a:pt x="797" y="20778"/>
                  <a:pt x="809" y="20804"/>
                  <a:pt x="824" y="20826"/>
                </a:cubicBezTo>
                <a:cubicBezTo>
                  <a:pt x="839" y="20849"/>
                  <a:pt x="854" y="20862"/>
                  <a:pt x="869" y="20874"/>
                </a:cubicBezTo>
                <a:cubicBezTo>
                  <a:pt x="884" y="20886"/>
                  <a:pt x="899" y="20895"/>
                  <a:pt x="914" y="20895"/>
                </a:cubicBezTo>
                <a:cubicBezTo>
                  <a:pt x="959" y="20895"/>
                  <a:pt x="1006" y="20932"/>
                  <a:pt x="1020" y="20975"/>
                </a:cubicBezTo>
                <a:cubicBezTo>
                  <a:pt x="1034" y="21017"/>
                  <a:pt x="1081" y="21053"/>
                  <a:pt x="1123" y="21054"/>
                </a:cubicBezTo>
                <a:cubicBezTo>
                  <a:pt x="1280" y="21059"/>
                  <a:pt x="1954" y="21300"/>
                  <a:pt x="2080" y="21398"/>
                </a:cubicBezTo>
                <a:cubicBezTo>
                  <a:pt x="2172" y="21468"/>
                  <a:pt x="2777" y="21515"/>
                  <a:pt x="4040" y="21556"/>
                </a:cubicBezTo>
                <a:cubicBezTo>
                  <a:pt x="4543" y="21573"/>
                  <a:pt x="5016" y="21588"/>
                  <a:pt x="5375" y="21594"/>
                </a:cubicBezTo>
                <a:cubicBezTo>
                  <a:pt x="5733" y="21599"/>
                  <a:pt x="5977" y="21597"/>
                  <a:pt x="6020" y="21588"/>
                </a:cubicBezTo>
                <a:cubicBezTo>
                  <a:pt x="6104" y="21572"/>
                  <a:pt x="6385" y="21542"/>
                  <a:pt x="6642" y="21525"/>
                </a:cubicBezTo>
                <a:cubicBezTo>
                  <a:pt x="7148" y="21490"/>
                  <a:pt x="7311" y="21391"/>
                  <a:pt x="7469" y="21012"/>
                </a:cubicBezTo>
                <a:cubicBezTo>
                  <a:pt x="7519" y="20890"/>
                  <a:pt x="7561" y="20717"/>
                  <a:pt x="7561" y="20625"/>
                </a:cubicBezTo>
                <a:cubicBezTo>
                  <a:pt x="7561" y="20605"/>
                  <a:pt x="7570" y="20565"/>
                  <a:pt x="7586" y="20520"/>
                </a:cubicBezTo>
                <a:cubicBezTo>
                  <a:pt x="7605" y="20464"/>
                  <a:pt x="7637" y="20393"/>
                  <a:pt x="7672" y="20313"/>
                </a:cubicBezTo>
                <a:cubicBezTo>
                  <a:pt x="7723" y="20200"/>
                  <a:pt x="7783" y="20075"/>
                  <a:pt x="7848" y="19948"/>
                </a:cubicBezTo>
                <a:cubicBezTo>
                  <a:pt x="7922" y="19805"/>
                  <a:pt x="7999" y="19664"/>
                  <a:pt x="8063" y="19562"/>
                </a:cubicBezTo>
                <a:cubicBezTo>
                  <a:pt x="8127" y="19459"/>
                  <a:pt x="8178" y="19394"/>
                  <a:pt x="8200" y="19393"/>
                </a:cubicBezTo>
                <a:cubicBezTo>
                  <a:pt x="8206" y="19392"/>
                  <a:pt x="8216" y="19383"/>
                  <a:pt x="8228" y="19366"/>
                </a:cubicBezTo>
                <a:cubicBezTo>
                  <a:pt x="8240" y="19349"/>
                  <a:pt x="8254" y="19322"/>
                  <a:pt x="8270" y="19292"/>
                </a:cubicBezTo>
                <a:cubicBezTo>
                  <a:pt x="8301" y="19232"/>
                  <a:pt x="8337" y="19150"/>
                  <a:pt x="8373" y="19059"/>
                </a:cubicBezTo>
                <a:cubicBezTo>
                  <a:pt x="8444" y="18877"/>
                  <a:pt x="8517" y="18731"/>
                  <a:pt x="8532" y="18731"/>
                </a:cubicBezTo>
                <a:cubicBezTo>
                  <a:pt x="8547" y="18731"/>
                  <a:pt x="8692" y="18483"/>
                  <a:pt x="8853" y="18181"/>
                </a:cubicBezTo>
                <a:cubicBezTo>
                  <a:pt x="9015" y="17880"/>
                  <a:pt x="9150" y="17662"/>
                  <a:pt x="9152" y="17700"/>
                </a:cubicBezTo>
                <a:cubicBezTo>
                  <a:pt x="9154" y="17738"/>
                  <a:pt x="9170" y="17677"/>
                  <a:pt x="9188" y="17562"/>
                </a:cubicBezTo>
                <a:cubicBezTo>
                  <a:pt x="9197" y="17505"/>
                  <a:pt x="9211" y="17458"/>
                  <a:pt x="9227" y="17424"/>
                </a:cubicBezTo>
                <a:cubicBezTo>
                  <a:pt x="9244" y="17391"/>
                  <a:pt x="9262" y="17370"/>
                  <a:pt x="9278" y="17377"/>
                </a:cubicBezTo>
                <a:cubicBezTo>
                  <a:pt x="9309" y="17390"/>
                  <a:pt x="9383" y="17318"/>
                  <a:pt x="9442" y="17213"/>
                </a:cubicBezTo>
                <a:cubicBezTo>
                  <a:pt x="9502" y="17108"/>
                  <a:pt x="9558" y="17028"/>
                  <a:pt x="9568" y="17038"/>
                </a:cubicBezTo>
                <a:cubicBezTo>
                  <a:pt x="9578" y="17049"/>
                  <a:pt x="9678" y="16871"/>
                  <a:pt x="9791" y="16641"/>
                </a:cubicBezTo>
                <a:cubicBezTo>
                  <a:pt x="9848" y="16527"/>
                  <a:pt x="9912" y="16419"/>
                  <a:pt x="9970" y="16335"/>
                </a:cubicBezTo>
                <a:cubicBezTo>
                  <a:pt x="10028" y="16250"/>
                  <a:pt x="10081" y="16190"/>
                  <a:pt x="10112" y="16176"/>
                </a:cubicBezTo>
                <a:cubicBezTo>
                  <a:pt x="10175" y="16148"/>
                  <a:pt x="10251" y="16087"/>
                  <a:pt x="10280" y="16044"/>
                </a:cubicBezTo>
                <a:cubicBezTo>
                  <a:pt x="10309" y="16000"/>
                  <a:pt x="10351" y="15990"/>
                  <a:pt x="10375" y="16017"/>
                </a:cubicBezTo>
                <a:cubicBezTo>
                  <a:pt x="10381" y="16024"/>
                  <a:pt x="10389" y="16022"/>
                  <a:pt x="10400" y="16017"/>
                </a:cubicBezTo>
                <a:cubicBezTo>
                  <a:pt x="10413" y="16012"/>
                  <a:pt x="10432" y="15994"/>
                  <a:pt x="10450" y="15975"/>
                </a:cubicBezTo>
                <a:cubicBezTo>
                  <a:pt x="10475" y="15947"/>
                  <a:pt x="10502" y="15912"/>
                  <a:pt x="10528" y="15869"/>
                </a:cubicBezTo>
                <a:cubicBezTo>
                  <a:pt x="10559" y="15819"/>
                  <a:pt x="10588" y="15762"/>
                  <a:pt x="10609" y="15710"/>
                </a:cubicBezTo>
                <a:cubicBezTo>
                  <a:pt x="10613" y="15700"/>
                  <a:pt x="10617" y="15694"/>
                  <a:pt x="10620" y="15684"/>
                </a:cubicBezTo>
                <a:cubicBezTo>
                  <a:pt x="10634" y="15645"/>
                  <a:pt x="10643" y="15605"/>
                  <a:pt x="10643" y="15578"/>
                </a:cubicBezTo>
                <a:cubicBezTo>
                  <a:pt x="10643" y="15553"/>
                  <a:pt x="10652" y="15522"/>
                  <a:pt x="10662" y="15493"/>
                </a:cubicBezTo>
                <a:cubicBezTo>
                  <a:pt x="10673" y="15465"/>
                  <a:pt x="10686" y="15438"/>
                  <a:pt x="10701" y="15419"/>
                </a:cubicBezTo>
                <a:cubicBezTo>
                  <a:pt x="10733" y="15383"/>
                  <a:pt x="10784" y="15233"/>
                  <a:pt x="10816" y="15086"/>
                </a:cubicBezTo>
                <a:cubicBezTo>
                  <a:pt x="10835" y="14997"/>
                  <a:pt x="10854" y="14925"/>
                  <a:pt x="10874" y="14864"/>
                </a:cubicBezTo>
                <a:cubicBezTo>
                  <a:pt x="10893" y="14807"/>
                  <a:pt x="10912" y="14763"/>
                  <a:pt x="10930" y="14732"/>
                </a:cubicBezTo>
                <a:cubicBezTo>
                  <a:pt x="10942" y="14711"/>
                  <a:pt x="10955" y="14694"/>
                  <a:pt x="10967" y="14684"/>
                </a:cubicBezTo>
                <a:cubicBezTo>
                  <a:pt x="10980" y="14672"/>
                  <a:pt x="10993" y="14670"/>
                  <a:pt x="11006" y="14673"/>
                </a:cubicBezTo>
                <a:cubicBezTo>
                  <a:pt x="11008" y="14674"/>
                  <a:pt x="11012" y="14677"/>
                  <a:pt x="11014" y="14679"/>
                </a:cubicBezTo>
                <a:cubicBezTo>
                  <a:pt x="11027" y="14685"/>
                  <a:pt x="11039" y="14694"/>
                  <a:pt x="11050" y="14716"/>
                </a:cubicBezTo>
                <a:cubicBezTo>
                  <a:pt x="11064" y="14742"/>
                  <a:pt x="11083" y="14767"/>
                  <a:pt x="11101" y="14784"/>
                </a:cubicBezTo>
                <a:cubicBezTo>
                  <a:pt x="11118" y="14802"/>
                  <a:pt x="11133" y="14816"/>
                  <a:pt x="11145" y="14816"/>
                </a:cubicBezTo>
                <a:cubicBezTo>
                  <a:pt x="11151" y="14816"/>
                  <a:pt x="11155" y="14811"/>
                  <a:pt x="11156" y="14806"/>
                </a:cubicBezTo>
                <a:cubicBezTo>
                  <a:pt x="11158" y="14800"/>
                  <a:pt x="11156" y="14794"/>
                  <a:pt x="11154" y="14784"/>
                </a:cubicBezTo>
                <a:cubicBezTo>
                  <a:pt x="11148" y="14766"/>
                  <a:pt x="11135" y="14739"/>
                  <a:pt x="11115" y="14710"/>
                </a:cubicBezTo>
                <a:cubicBezTo>
                  <a:pt x="11053" y="14624"/>
                  <a:pt x="11047" y="14555"/>
                  <a:pt x="11084" y="14314"/>
                </a:cubicBezTo>
                <a:cubicBezTo>
                  <a:pt x="11096" y="14233"/>
                  <a:pt x="11105" y="14150"/>
                  <a:pt x="11112" y="14070"/>
                </a:cubicBezTo>
                <a:cubicBezTo>
                  <a:pt x="11121" y="13962"/>
                  <a:pt x="11125" y="13859"/>
                  <a:pt x="11126" y="13758"/>
                </a:cubicBezTo>
                <a:cubicBezTo>
                  <a:pt x="11126" y="13733"/>
                  <a:pt x="11126" y="13708"/>
                  <a:pt x="11126" y="13684"/>
                </a:cubicBezTo>
                <a:cubicBezTo>
                  <a:pt x="11124" y="13586"/>
                  <a:pt x="11118" y="13493"/>
                  <a:pt x="11109" y="13409"/>
                </a:cubicBezTo>
                <a:cubicBezTo>
                  <a:pt x="11095" y="13282"/>
                  <a:pt x="11074" y="13171"/>
                  <a:pt x="11045" y="13097"/>
                </a:cubicBezTo>
                <a:cubicBezTo>
                  <a:pt x="11030" y="13059"/>
                  <a:pt x="11013" y="13032"/>
                  <a:pt x="10995" y="13012"/>
                </a:cubicBezTo>
                <a:cubicBezTo>
                  <a:pt x="10976" y="12992"/>
                  <a:pt x="10957" y="12981"/>
                  <a:pt x="10936" y="12980"/>
                </a:cubicBezTo>
                <a:cubicBezTo>
                  <a:pt x="10909" y="12980"/>
                  <a:pt x="10830" y="12891"/>
                  <a:pt x="10760" y="12785"/>
                </a:cubicBezTo>
                <a:lnTo>
                  <a:pt x="10632" y="12594"/>
                </a:lnTo>
                <a:lnTo>
                  <a:pt x="10774" y="12404"/>
                </a:lnTo>
                <a:cubicBezTo>
                  <a:pt x="10838" y="12317"/>
                  <a:pt x="10875" y="12271"/>
                  <a:pt x="10911" y="12261"/>
                </a:cubicBezTo>
                <a:cubicBezTo>
                  <a:pt x="10946" y="12250"/>
                  <a:pt x="10981" y="12273"/>
                  <a:pt x="11034" y="12324"/>
                </a:cubicBezTo>
                <a:cubicBezTo>
                  <a:pt x="11078" y="12368"/>
                  <a:pt x="11129" y="12426"/>
                  <a:pt x="11182" y="12488"/>
                </a:cubicBezTo>
                <a:cubicBezTo>
                  <a:pt x="11204" y="12515"/>
                  <a:pt x="11223" y="12539"/>
                  <a:pt x="11246" y="12568"/>
                </a:cubicBezTo>
                <a:cubicBezTo>
                  <a:pt x="11274" y="12603"/>
                  <a:pt x="11297" y="12637"/>
                  <a:pt x="11324" y="12673"/>
                </a:cubicBezTo>
                <a:cubicBezTo>
                  <a:pt x="11403" y="12781"/>
                  <a:pt x="11479" y="12894"/>
                  <a:pt x="11533" y="12986"/>
                </a:cubicBezTo>
                <a:cubicBezTo>
                  <a:pt x="11574" y="13055"/>
                  <a:pt x="11603" y="13111"/>
                  <a:pt x="11614" y="13150"/>
                </a:cubicBezTo>
                <a:cubicBezTo>
                  <a:pt x="11627" y="13193"/>
                  <a:pt x="11656" y="13235"/>
                  <a:pt x="11695" y="13271"/>
                </a:cubicBezTo>
                <a:cubicBezTo>
                  <a:pt x="11735" y="13308"/>
                  <a:pt x="11785" y="13339"/>
                  <a:pt x="11838" y="13356"/>
                </a:cubicBezTo>
                <a:cubicBezTo>
                  <a:pt x="11863" y="13364"/>
                  <a:pt x="11887" y="13378"/>
                  <a:pt x="11913" y="13393"/>
                </a:cubicBezTo>
                <a:cubicBezTo>
                  <a:pt x="11948" y="13413"/>
                  <a:pt x="11980" y="13440"/>
                  <a:pt x="12011" y="13467"/>
                </a:cubicBezTo>
                <a:cubicBezTo>
                  <a:pt x="12018" y="13474"/>
                  <a:pt x="12026" y="13476"/>
                  <a:pt x="12033" y="13483"/>
                </a:cubicBezTo>
                <a:cubicBezTo>
                  <a:pt x="12061" y="13511"/>
                  <a:pt x="12085" y="13544"/>
                  <a:pt x="12100" y="13573"/>
                </a:cubicBezTo>
                <a:cubicBezTo>
                  <a:pt x="12145" y="13659"/>
                  <a:pt x="12239" y="13753"/>
                  <a:pt x="12307" y="13785"/>
                </a:cubicBezTo>
                <a:cubicBezTo>
                  <a:pt x="12374" y="13816"/>
                  <a:pt x="12489" y="13926"/>
                  <a:pt x="12563" y="14033"/>
                </a:cubicBezTo>
                <a:cubicBezTo>
                  <a:pt x="12638" y="14140"/>
                  <a:pt x="12719" y="14229"/>
                  <a:pt x="12742" y="14229"/>
                </a:cubicBezTo>
                <a:cubicBezTo>
                  <a:pt x="12754" y="14229"/>
                  <a:pt x="12785" y="14261"/>
                  <a:pt x="12826" y="14314"/>
                </a:cubicBezTo>
                <a:cubicBezTo>
                  <a:pt x="12867" y="14366"/>
                  <a:pt x="12916" y="14440"/>
                  <a:pt x="12966" y="14520"/>
                </a:cubicBezTo>
                <a:cubicBezTo>
                  <a:pt x="13009" y="14591"/>
                  <a:pt x="13054" y="14654"/>
                  <a:pt x="13094" y="14705"/>
                </a:cubicBezTo>
                <a:cubicBezTo>
                  <a:pt x="13122" y="14740"/>
                  <a:pt x="13149" y="14772"/>
                  <a:pt x="13169" y="14790"/>
                </a:cubicBezTo>
                <a:cubicBezTo>
                  <a:pt x="13186" y="14805"/>
                  <a:pt x="13200" y="14816"/>
                  <a:pt x="13208" y="14816"/>
                </a:cubicBezTo>
                <a:cubicBezTo>
                  <a:pt x="13242" y="14816"/>
                  <a:pt x="13335" y="14905"/>
                  <a:pt x="13415" y="15017"/>
                </a:cubicBezTo>
                <a:cubicBezTo>
                  <a:pt x="13495" y="15129"/>
                  <a:pt x="13620" y="15247"/>
                  <a:pt x="13691" y="15276"/>
                </a:cubicBezTo>
                <a:cubicBezTo>
                  <a:pt x="13763" y="15306"/>
                  <a:pt x="13832" y="15381"/>
                  <a:pt x="13845" y="15446"/>
                </a:cubicBezTo>
                <a:cubicBezTo>
                  <a:pt x="13858" y="15510"/>
                  <a:pt x="13892" y="15562"/>
                  <a:pt x="13920" y="15562"/>
                </a:cubicBezTo>
                <a:cubicBezTo>
                  <a:pt x="13949" y="15562"/>
                  <a:pt x="14040" y="15675"/>
                  <a:pt x="14124" y="15811"/>
                </a:cubicBezTo>
                <a:cubicBezTo>
                  <a:pt x="14166" y="15879"/>
                  <a:pt x="14210" y="15940"/>
                  <a:pt x="14247" y="15985"/>
                </a:cubicBezTo>
                <a:cubicBezTo>
                  <a:pt x="14284" y="16031"/>
                  <a:pt x="14316" y="16059"/>
                  <a:pt x="14331" y="16059"/>
                </a:cubicBezTo>
                <a:cubicBezTo>
                  <a:pt x="14360" y="16061"/>
                  <a:pt x="14508" y="16225"/>
                  <a:pt x="14660" y="16419"/>
                </a:cubicBezTo>
                <a:cubicBezTo>
                  <a:pt x="15027" y="16887"/>
                  <a:pt x="15081" y="16946"/>
                  <a:pt x="15297" y="17149"/>
                </a:cubicBezTo>
                <a:cubicBezTo>
                  <a:pt x="15397" y="17244"/>
                  <a:pt x="15514" y="17394"/>
                  <a:pt x="15556" y="17483"/>
                </a:cubicBezTo>
                <a:cubicBezTo>
                  <a:pt x="15599" y="17571"/>
                  <a:pt x="15652" y="17647"/>
                  <a:pt x="15673" y="17647"/>
                </a:cubicBezTo>
                <a:cubicBezTo>
                  <a:pt x="15695" y="17647"/>
                  <a:pt x="15824" y="17744"/>
                  <a:pt x="15958" y="17864"/>
                </a:cubicBezTo>
                <a:cubicBezTo>
                  <a:pt x="15990" y="17892"/>
                  <a:pt x="16020" y="17916"/>
                  <a:pt x="16050" y="17938"/>
                </a:cubicBezTo>
                <a:cubicBezTo>
                  <a:pt x="16058" y="17943"/>
                  <a:pt x="16065" y="17949"/>
                  <a:pt x="16073" y="17954"/>
                </a:cubicBezTo>
                <a:cubicBezTo>
                  <a:pt x="16098" y="17970"/>
                  <a:pt x="16123" y="17983"/>
                  <a:pt x="16148" y="17996"/>
                </a:cubicBezTo>
                <a:cubicBezTo>
                  <a:pt x="16177" y="18010"/>
                  <a:pt x="16207" y="18025"/>
                  <a:pt x="16237" y="18033"/>
                </a:cubicBezTo>
                <a:cubicBezTo>
                  <a:pt x="16274" y="18042"/>
                  <a:pt x="16312" y="18043"/>
                  <a:pt x="16352" y="18043"/>
                </a:cubicBezTo>
                <a:cubicBezTo>
                  <a:pt x="16367" y="18044"/>
                  <a:pt x="16384" y="18044"/>
                  <a:pt x="16399" y="18043"/>
                </a:cubicBezTo>
                <a:cubicBezTo>
                  <a:pt x="16428" y="18042"/>
                  <a:pt x="16457" y="18038"/>
                  <a:pt x="16489" y="18033"/>
                </a:cubicBezTo>
                <a:cubicBezTo>
                  <a:pt x="16508" y="18030"/>
                  <a:pt x="16527" y="18027"/>
                  <a:pt x="16547" y="18022"/>
                </a:cubicBezTo>
                <a:cubicBezTo>
                  <a:pt x="16567" y="18018"/>
                  <a:pt x="16588" y="18012"/>
                  <a:pt x="16609" y="18006"/>
                </a:cubicBezTo>
                <a:cubicBezTo>
                  <a:pt x="16694" y="17984"/>
                  <a:pt x="16785" y="17950"/>
                  <a:pt x="16896" y="17906"/>
                </a:cubicBezTo>
                <a:cubicBezTo>
                  <a:pt x="17709" y="17585"/>
                  <a:pt x="17986" y="17463"/>
                  <a:pt x="18052" y="17393"/>
                </a:cubicBezTo>
                <a:cubicBezTo>
                  <a:pt x="18094" y="17348"/>
                  <a:pt x="18173" y="17314"/>
                  <a:pt x="18228" y="17313"/>
                </a:cubicBezTo>
                <a:cubicBezTo>
                  <a:pt x="18283" y="17313"/>
                  <a:pt x="18425" y="17255"/>
                  <a:pt x="18543" y="17186"/>
                </a:cubicBezTo>
                <a:cubicBezTo>
                  <a:pt x="18662" y="17118"/>
                  <a:pt x="18834" y="17065"/>
                  <a:pt x="18926" y="17065"/>
                </a:cubicBezTo>
                <a:cubicBezTo>
                  <a:pt x="19017" y="17065"/>
                  <a:pt x="19106" y="17026"/>
                  <a:pt x="19121" y="16980"/>
                </a:cubicBezTo>
                <a:cubicBezTo>
                  <a:pt x="19136" y="16934"/>
                  <a:pt x="19196" y="16895"/>
                  <a:pt x="19255" y="16895"/>
                </a:cubicBezTo>
                <a:cubicBezTo>
                  <a:pt x="19315" y="16895"/>
                  <a:pt x="19398" y="16862"/>
                  <a:pt x="19440" y="16821"/>
                </a:cubicBezTo>
                <a:cubicBezTo>
                  <a:pt x="19482" y="16781"/>
                  <a:pt x="19676" y="16686"/>
                  <a:pt x="19869" y="16610"/>
                </a:cubicBezTo>
                <a:cubicBezTo>
                  <a:pt x="20230" y="16467"/>
                  <a:pt x="20486" y="16339"/>
                  <a:pt x="20891" y="16102"/>
                </a:cubicBezTo>
                <a:cubicBezTo>
                  <a:pt x="21114" y="15971"/>
                  <a:pt x="21125" y="15953"/>
                  <a:pt x="21198" y="15515"/>
                </a:cubicBezTo>
                <a:cubicBezTo>
                  <a:pt x="21216" y="15410"/>
                  <a:pt x="21229" y="15329"/>
                  <a:pt x="21237" y="15261"/>
                </a:cubicBezTo>
                <a:cubicBezTo>
                  <a:pt x="21246" y="15198"/>
                  <a:pt x="21248" y="15148"/>
                  <a:pt x="21249" y="15102"/>
                </a:cubicBezTo>
                <a:cubicBezTo>
                  <a:pt x="21249" y="15091"/>
                  <a:pt x="21249" y="15081"/>
                  <a:pt x="21249" y="15070"/>
                </a:cubicBezTo>
                <a:cubicBezTo>
                  <a:pt x="21248" y="15034"/>
                  <a:pt x="21246" y="15000"/>
                  <a:pt x="21240" y="14964"/>
                </a:cubicBezTo>
                <a:cubicBezTo>
                  <a:pt x="21239" y="14955"/>
                  <a:pt x="21236" y="14943"/>
                  <a:pt x="21235" y="14933"/>
                </a:cubicBezTo>
                <a:cubicBezTo>
                  <a:pt x="21227" y="14888"/>
                  <a:pt x="21216" y="14844"/>
                  <a:pt x="21201" y="14784"/>
                </a:cubicBezTo>
                <a:cubicBezTo>
                  <a:pt x="21114" y="14440"/>
                  <a:pt x="21167" y="14300"/>
                  <a:pt x="21357" y="14372"/>
                </a:cubicBezTo>
                <a:cubicBezTo>
                  <a:pt x="21479" y="14418"/>
                  <a:pt x="21488" y="14406"/>
                  <a:pt x="21464" y="14229"/>
                </a:cubicBezTo>
                <a:cubicBezTo>
                  <a:pt x="21457" y="14178"/>
                  <a:pt x="21455" y="14121"/>
                  <a:pt x="21458" y="14065"/>
                </a:cubicBezTo>
                <a:cubicBezTo>
                  <a:pt x="21459" y="14047"/>
                  <a:pt x="21462" y="14035"/>
                  <a:pt x="21464" y="14017"/>
                </a:cubicBezTo>
                <a:cubicBezTo>
                  <a:pt x="21467" y="13982"/>
                  <a:pt x="21472" y="13948"/>
                  <a:pt x="21478" y="13917"/>
                </a:cubicBezTo>
                <a:cubicBezTo>
                  <a:pt x="21481" y="13896"/>
                  <a:pt x="21484" y="13881"/>
                  <a:pt x="21489" y="13864"/>
                </a:cubicBezTo>
                <a:cubicBezTo>
                  <a:pt x="21497" y="13833"/>
                  <a:pt x="21507" y="13802"/>
                  <a:pt x="21517" y="13785"/>
                </a:cubicBezTo>
                <a:cubicBezTo>
                  <a:pt x="21518" y="13783"/>
                  <a:pt x="21518" y="13781"/>
                  <a:pt x="21519" y="13779"/>
                </a:cubicBezTo>
                <a:cubicBezTo>
                  <a:pt x="21526" y="13768"/>
                  <a:pt x="21532" y="13760"/>
                  <a:pt x="21539" y="13758"/>
                </a:cubicBezTo>
                <a:cubicBezTo>
                  <a:pt x="21546" y="13756"/>
                  <a:pt x="21554" y="13760"/>
                  <a:pt x="21561" y="13769"/>
                </a:cubicBezTo>
                <a:cubicBezTo>
                  <a:pt x="21582" y="13792"/>
                  <a:pt x="21599" y="13102"/>
                  <a:pt x="21598" y="12234"/>
                </a:cubicBezTo>
                <a:cubicBezTo>
                  <a:pt x="21597" y="11850"/>
                  <a:pt x="21592" y="11529"/>
                  <a:pt x="21586" y="11261"/>
                </a:cubicBezTo>
                <a:cubicBezTo>
                  <a:pt x="21582" y="11075"/>
                  <a:pt x="21578" y="10897"/>
                  <a:pt x="21572" y="10806"/>
                </a:cubicBezTo>
                <a:cubicBezTo>
                  <a:pt x="21568" y="10731"/>
                  <a:pt x="21561" y="10694"/>
                  <a:pt x="21556" y="10700"/>
                </a:cubicBezTo>
                <a:cubicBezTo>
                  <a:pt x="21550" y="10707"/>
                  <a:pt x="21544" y="10710"/>
                  <a:pt x="21539" y="10711"/>
                </a:cubicBezTo>
                <a:cubicBezTo>
                  <a:pt x="21533" y="10711"/>
                  <a:pt x="21527" y="10707"/>
                  <a:pt x="21522" y="10700"/>
                </a:cubicBezTo>
                <a:cubicBezTo>
                  <a:pt x="21513" y="10688"/>
                  <a:pt x="21507" y="10662"/>
                  <a:pt x="21500" y="10626"/>
                </a:cubicBezTo>
                <a:cubicBezTo>
                  <a:pt x="21498" y="10617"/>
                  <a:pt x="21496" y="10605"/>
                  <a:pt x="21494" y="10594"/>
                </a:cubicBezTo>
                <a:cubicBezTo>
                  <a:pt x="21490" y="10568"/>
                  <a:pt x="21487" y="10530"/>
                  <a:pt x="21483" y="10494"/>
                </a:cubicBezTo>
                <a:cubicBezTo>
                  <a:pt x="21475" y="10411"/>
                  <a:pt x="21468" y="10312"/>
                  <a:pt x="21464" y="10176"/>
                </a:cubicBezTo>
                <a:cubicBezTo>
                  <a:pt x="21460" y="10070"/>
                  <a:pt x="21451" y="9971"/>
                  <a:pt x="21436" y="9885"/>
                </a:cubicBezTo>
                <a:cubicBezTo>
                  <a:pt x="21428" y="9843"/>
                  <a:pt x="21418" y="9805"/>
                  <a:pt x="21408" y="9769"/>
                </a:cubicBezTo>
                <a:cubicBezTo>
                  <a:pt x="21397" y="9732"/>
                  <a:pt x="21384" y="9698"/>
                  <a:pt x="21371" y="9668"/>
                </a:cubicBezTo>
                <a:cubicBezTo>
                  <a:pt x="21359" y="9638"/>
                  <a:pt x="21344" y="9611"/>
                  <a:pt x="21330" y="9589"/>
                </a:cubicBezTo>
                <a:cubicBezTo>
                  <a:pt x="21314" y="9566"/>
                  <a:pt x="21299" y="9551"/>
                  <a:pt x="21282" y="9536"/>
                </a:cubicBezTo>
                <a:cubicBezTo>
                  <a:pt x="21265" y="9521"/>
                  <a:pt x="21248" y="9511"/>
                  <a:pt x="21229" y="9504"/>
                </a:cubicBezTo>
                <a:cubicBezTo>
                  <a:pt x="21211" y="9498"/>
                  <a:pt x="21190" y="9496"/>
                  <a:pt x="21170" y="9499"/>
                </a:cubicBezTo>
                <a:cubicBezTo>
                  <a:pt x="21138" y="9504"/>
                  <a:pt x="21110" y="9501"/>
                  <a:pt x="21084" y="9494"/>
                </a:cubicBezTo>
                <a:cubicBezTo>
                  <a:pt x="21077" y="9492"/>
                  <a:pt x="21071" y="9486"/>
                  <a:pt x="21064" y="9483"/>
                </a:cubicBezTo>
                <a:cubicBezTo>
                  <a:pt x="21045" y="9476"/>
                  <a:pt x="21031" y="9469"/>
                  <a:pt x="21017" y="9457"/>
                </a:cubicBezTo>
                <a:cubicBezTo>
                  <a:pt x="21012" y="9452"/>
                  <a:pt x="21007" y="9451"/>
                  <a:pt x="21003" y="9446"/>
                </a:cubicBezTo>
                <a:cubicBezTo>
                  <a:pt x="20988" y="9429"/>
                  <a:pt x="20974" y="9406"/>
                  <a:pt x="20969" y="9383"/>
                </a:cubicBezTo>
                <a:cubicBezTo>
                  <a:pt x="20969" y="9380"/>
                  <a:pt x="20970" y="9379"/>
                  <a:pt x="20969" y="9377"/>
                </a:cubicBezTo>
                <a:cubicBezTo>
                  <a:pt x="20968" y="9370"/>
                  <a:pt x="20970" y="9359"/>
                  <a:pt x="20969" y="9351"/>
                </a:cubicBezTo>
                <a:cubicBezTo>
                  <a:pt x="20969" y="9347"/>
                  <a:pt x="20966" y="9345"/>
                  <a:pt x="20967" y="9340"/>
                </a:cubicBezTo>
                <a:cubicBezTo>
                  <a:pt x="20968" y="9326"/>
                  <a:pt x="20973" y="9308"/>
                  <a:pt x="20978" y="9293"/>
                </a:cubicBezTo>
                <a:cubicBezTo>
                  <a:pt x="20982" y="9279"/>
                  <a:pt x="20983" y="9270"/>
                  <a:pt x="20983" y="9261"/>
                </a:cubicBezTo>
                <a:cubicBezTo>
                  <a:pt x="20984" y="9258"/>
                  <a:pt x="20983" y="9257"/>
                  <a:pt x="20983" y="9256"/>
                </a:cubicBezTo>
                <a:cubicBezTo>
                  <a:pt x="20983" y="9254"/>
                  <a:pt x="20983" y="9252"/>
                  <a:pt x="20983" y="9250"/>
                </a:cubicBezTo>
                <a:cubicBezTo>
                  <a:pt x="20983" y="9246"/>
                  <a:pt x="20982" y="9242"/>
                  <a:pt x="20981" y="9240"/>
                </a:cubicBezTo>
                <a:cubicBezTo>
                  <a:pt x="20975" y="9232"/>
                  <a:pt x="20963" y="9237"/>
                  <a:pt x="20944" y="9250"/>
                </a:cubicBezTo>
                <a:cubicBezTo>
                  <a:pt x="20924" y="9265"/>
                  <a:pt x="20901" y="9263"/>
                  <a:pt x="20877" y="9261"/>
                </a:cubicBezTo>
                <a:cubicBezTo>
                  <a:pt x="20869" y="9260"/>
                  <a:pt x="20863" y="9258"/>
                  <a:pt x="20855" y="9256"/>
                </a:cubicBezTo>
                <a:cubicBezTo>
                  <a:pt x="20838" y="9251"/>
                  <a:pt x="20821" y="9246"/>
                  <a:pt x="20805" y="9235"/>
                </a:cubicBezTo>
                <a:cubicBezTo>
                  <a:pt x="20798" y="9230"/>
                  <a:pt x="20791" y="9224"/>
                  <a:pt x="20785" y="9219"/>
                </a:cubicBezTo>
                <a:cubicBezTo>
                  <a:pt x="20764" y="9200"/>
                  <a:pt x="20743" y="9182"/>
                  <a:pt x="20729" y="9155"/>
                </a:cubicBezTo>
                <a:cubicBezTo>
                  <a:pt x="20714" y="9126"/>
                  <a:pt x="20707" y="9089"/>
                  <a:pt x="20707" y="9055"/>
                </a:cubicBezTo>
                <a:cubicBezTo>
                  <a:pt x="20707" y="9036"/>
                  <a:pt x="20702" y="9022"/>
                  <a:pt x="20696" y="9007"/>
                </a:cubicBezTo>
                <a:cubicBezTo>
                  <a:pt x="20690" y="8993"/>
                  <a:pt x="20682" y="8980"/>
                  <a:pt x="20671" y="8970"/>
                </a:cubicBezTo>
                <a:cubicBezTo>
                  <a:pt x="20659" y="8960"/>
                  <a:pt x="20645" y="8954"/>
                  <a:pt x="20629" y="8949"/>
                </a:cubicBezTo>
                <a:cubicBezTo>
                  <a:pt x="20612" y="8943"/>
                  <a:pt x="20594" y="8939"/>
                  <a:pt x="20573" y="8938"/>
                </a:cubicBezTo>
                <a:cubicBezTo>
                  <a:pt x="20412" y="8935"/>
                  <a:pt x="20321" y="8839"/>
                  <a:pt x="20361" y="8716"/>
                </a:cubicBezTo>
                <a:cubicBezTo>
                  <a:pt x="20380" y="8657"/>
                  <a:pt x="20357" y="8638"/>
                  <a:pt x="20297" y="8668"/>
                </a:cubicBezTo>
                <a:cubicBezTo>
                  <a:pt x="20243" y="8695"/>
                  <a:pt x="20181" y="8666"/>
                  <a:pt x="20151" y="8600"/>
                </a:cubicBezTo>
                <a:cubicBezTo>
                  <a:pt x="20139" y="8571"/>
                  <a:pt x="20132" y="8547"/>
                  <a:pt x="20129" y="8526"/>
                </a:cubicBezTo>
                <a:cubicBezTo>
                  <a:pt x="20127" y="8512"/>
                  <a:pt x="20127" y="8496"/>
                  <a:pt x="20129" y="8489"/>
                </a:cubicBezTo>
                <a:cubicBezTo>
                  <a:pt x="20131" y="8482"/>
                  <a:pt x="20135" y="8478"/>
                  <a:pt x="20140" y="8478"/>
                </a:cubicBezTo>
                <a:cubicBezTo>
                  <a:pt x="20161" y="8477"/>
                  <a:pt x="20144" y="8440"/>
                  <a:pt x="20101" y="8393"/>
                </a:cubicBezTo>
                <a:cubicBezTo>
                  <a:pt x="20059" y="8346"/>
                  <a:pt x="20003" y="8332"/>
                  <a:pt x="19978" y="8362"/>
                </a:cubicBezTo>
                <a:cubicBezTo>
                  <a:pt x="19971" y="8370"/>
                  <a:pt x="19962" y="8371"/>
                  <a:pt x="19953" y="8372"/>
                </a:cubicBezTo>
                <a:cubicBezTo>
                  <a:pt x="19943" y="8374"/>
                  <a:pt x="19931" y="8369"/>
                  <a:pt x="19920" y="8362"/>
                </a:cubicBezTo>
                <a:cubicBezTo>
                  <a:pt x="19902" y="8351"/>
                  <a:pt x="19885" y="8337"/>
                  <a:pt x="19869" y="8314"/>
                </a:cubicBezTo>
                <a:cubicBezTo>
                  <a:pt x="19854" y="8291"/>
                  <a:pt x="19844" y="8263"/>
                  <a:pt x="19836" y="8235"/>
                </a:cubicBezTo>
                <a:cubicBezTo>
                  <a:pt x="19831" y="8216"/>
                  <a:pt x="19825" y="8195"/>
                  <a:pt x="19825" y="8176"/>
                </a:cubicBezTo>
                <a:cubicBezTo>
                  <a:pt x="19825" y="8161"/>
                  <a:pt x="19826" y="8147"/>
                  <a:pt x="19830" y="8134"/>
                </a:cubicBezTo>
                <a:cubicBezTo>
                  <a:pt x="19838" y="8112"/>
                  <a:pt x="19835" y="8096"/>
                  <a:pt x="19825" y="8086"/>
                </a:cubicBezTo>
                <a:cubicBezTo>
                  <a:pt x="19815" y="8077"/>
                  <a:pt x="19797" y="8074"/>
                  <a:pt x="19775" y="8081"/>
                </a:cubicBezTo>
                <a:cubicBezTo>
                  <a:pt x="19703" y="8104"/>
                  <a:pt x="19694" y="8055"/>
                  <a:pt x="19705" y="7679"/>
                </a:cubicBezTo>
                <a:cubicBezTo>
                  <a:pt x="19708" y="7558"/>
                  <a:pt x="19708" y="7480"/>
                  <a:pt x="19705" y="7415"/>
                </a:cubicBezTo>
                <a:cubicBezTo>
                  <a:pt x="19704" y="7392"/>
                  <a:pt x="19704" y="7369"/>
                  <a:pt x="19702" y="7351"/>
                </a:cubicBezTo>
                <a:cubicBezTo>
                  <a:pt x="19701" y="7338"/>
                  <a:pt x="19698" y="7325"/>
                  <a:pt x="19696" y="7314"/>
                </a:cubicBezTo>
                <a:cubicBezTo>
                  <a:pt x="19691" y="7286"/>
                  <a:pt x="19684" y="7266"/>
                  <a:pt x="19674" y="7251"/>
                </a:cubicBezTo>
                <a:cubicBezTo>
                  <a:pt x="19662" y="7232"/>
                  <a:pt x="19650" y="7217"/>
                  <a:pt x="19632" y="7208"/>
                </a:cubicBezTo>
                <a:cubicBezTo>
                  <a:pt x="19578" y="7181"/>
                  <a:pt x="19541" y="7079"/>
                  <a:pt x="19532" y="6928"/>
                </a:cubicBezTo>
                <a:cubicBezTo>
                  <a:pt x="19516" y="6670"/>
                  <a:pt x="19520" y="6674"/>
                  <a:pt x="19035" y="6748"/>
                </a:cubicBezTo>
                <a:cubicBezTo>
                  <a:pt x="18997" y="6754"/>
                  <a:pt x="18967" y="6755"/>
                  <a:pt x="18943" y="6753"/>
                </a:cubicBezTo>
                <a:cubicBezTo>
                  <a:pt x="18918" y="6751"/>
                  <a:pt x="18898" y="6745"/>
                  <a:pt x="18881" y="6732"/>
                </a:cubicBezTo>
                <a:cubicBezTo>
                  <a:pt x="18848" y="6706"/>
                  <a:pt x="18827" y="6657"/>
                  <a:pt x="18803" y="6568"/>
                </a:cubicBezTo>
                <a:cubicBezTo>
                  <a:pt x="18772" y="6454"/>
                  <a:pt x="18748" y="6391"/>
                  <a:pt x="18747" y="6430"/>
                </a:cubicBezTo>
                <a:cubicBezTo>
                  <a:pt x="18747" y="6440"/>
                  <a:pt x="18745" y="6448"/>
                  <a:pt x="18742" y="6452"/>
                </a:cubicBezTo>
                <a:cubicBezTo>
                  <a:pt x="18738" y="6456"/>
                  <a:pt x="18734" y="6455"/>
                  <a:pt x="18728" y="6452"/>
                </a:cubicBezTo>
                <a:cubicBezTo>
                  <a:pt x="18716" y="6446"/>
                  <a:pt x="18698" y="6427"/>
                  <a:pt x="18680" y="6399"/>
                </a:cubicBezTo>
                <a:cubicBezTo>
                  <a:pt x="18662" y="6371"/>
                  <a:pt x="18651" y="6333"/>
                  <a:pt x="18644" y="6298"/>
                </a:cubicBezTo>
                <a:cubicBezTo>
                  <a:pt x="18640" y="6280"/>
                  <a:pt x="18638" y="6267"/>
                  <a:pt x="18638" y="6251"/>
                </a:cubicBezTo>
                <a:cubicBezTo>
                  <a:pt x="18638" y="6234"/>
                  <a:pt x="18640" y="6216"/>
                  <a:pt x="18644" y="6203"/>
                </a:cubicBezTo>
                <a:cubicBezTo>
                  <a:pt x="18660" y="6151"/>
                  <a:pt x="18655" y="6137"/>
                  <a:pt x="18636" y="6171"/>
                </a:cubicBezTo>
                <a:cubicBezTo>
                  <a:pt x="18629" y="6183"/>
                  <a:pt x="18621" y="6189"/>
                  <a:pt x="18613" y="6192"/>
                </a:cubicBezTo>
                <a:cubicBezTo>
                  <a:pt x="18604" y="6197"/>
                  <a:pt x="18595" y="6193"/>
                  <a:pt x="18585" y="6187"/>
                </a:cubicBezTo>
                <a:cubicBezTo>
                  <a:pt x="18570" y="6178"/>
                  <a:pt x="18556" y="6165"/>
                  <a:pt x="18543" y="6140"/>
                </a:cubicBezTo>
                <a:cubicBezTo>
                  <a:pt x="18530" y="6111"/>
                  <a:pt x="18518" y="6072"/>
                  <a:pt x="18513" y="6034"/>
                </a:cubicBezTo>
                <a:cubicBezTo>
                  <a:pt x="18507" y="5996"/>
                  <a:pt x="18508" y="5960"/>
                  <a:pt x="18515" y="5923"/>
                </a:cubicBezTo>
                <a:cubicBezTo>
                  <a:pt x="18535" y="5825"/>
                  <a:pt x="18522" y="5801"/>
                  <a:pt x="18471" y="5838"/>
                </a:cubicBezTo>
                <a:cubicBezTo>
                  <a:pt x="18435" y="5864"/>
                  <a:pt x="18391" y="5839"/>
                  <a:pt x="18359" y="5790"/>
                </a:cubicBezTo>
                <a:cubicBezTo>
                  <a:pt x="18344" y="5768"/>
                  <a:pt x="18335" y="5738"/>
                  <a:pt x="18328" y="5711"/>
                </a:cubicBezTo>
                <a:cubicBezTo>
                  <a:pt x="18324" y="5694"/>
                  <a:pt x="18319" y="5680"/>
                  <a:pt x="18320" y="5663"/>
                </a:cubicBezTo>
                <a:cubicBezTo>
                  <a:pt x="18321" y="5649"/>
                  <a:pt x="18323" y="5634"/>
                  <a:pt x="18328" y="5621"/>
                </a:cubicBezTo>
                <a:cubicBezTo>
                  <a:pt x="18334" y="5607"/>
                  <a:pt x="18335" y="5598"/>
                  <a:pt x="18334" y="5595"/>
                </a:cubicBezTo>
                <a:cubicBezTo>
                  <a:pt x="18332" y="5593"/>
                  <a:pt x="18328" y="5594"/>
                  <a:pt x="18320" y="5605"/>
                </a:cubicBezTo>
                <a:cubicBezTo>
                  <a:pt x="18274" y="5671"/>
                  <a:pt x="18172" y="5473"/>
                  <a:pt x="18203" y="5378"/>
                </a:cubicBezTo>
                <a:cubicBezTo>
                  <a:pt x="18218" y="5330"/>
                  <a:pt x="18214" y="5314"/>
                  <a:pt x="18192" y="5341"/>
                </a:cubicBezTo>
                <a:cubicBezTo>
                  <a:pt x="18123" y="5421"/>
                  <a:pt x="17592" y="4912"/>
                  <a:pt x="17628" y="4801"/>
                </a:cubicBezTo>
                <a:cubicBezTo>
                  <a:pt x="17649" y="4735"/>
                  <a:pt x="17635" y="4723"/>
                  <a:pt x="17586" y="4759"/>
                </a:cubicBezTo>
                <a:cubicBezTo>
                  <a:pt x="17561" y="4776"/>
                  <a:pt x="17531" y="4780"/>
                  <a:pt x="17499" y="4775"/>
                </a:cubicBezTo>
                <a:cubicBezTo>
                  <a:pt x="17470" y="4769"/>
                  <a:pt x="17440" y="4756"/>
                  <a:pt x="17413" y="4737"/>
                </a:cubicBezTo>
                <a:cubicBezTo>
                  <a:pt x="17404" y="4731"/>
                  <a:pt x="17399" y="4723"/>
                  <a:pt x="17390" y="4716"/>
                </a:cubicBezTo>
                <a:cubicBezTo>
                  <a:pt x="17372" y="4700"/>
                  <a:pt x="17357" y="4683"/>
                  <a:pt x="17343" y="4663"/>
                </a:cubicBezTo>
                <a:cubicBezTo>
                  <a:pt x="17336" y="4653"/>
                  <a:pt x="17329" y="4643"/>
                  <a:pt x="17323" y="4632"/>
                </a:cubicBezTo>
                <a:cubicBezTo>
                  <a:pt x="17319" y="4622"/>
                  <a:pt x="17312" y="4615"/>
                  <a:pt x="17309" y="4605"/>
                </a:cubicBezTo>
                <a:cubicBezTo>
                  <a:pt x="17309" y="4602"/>
                  <a:pt x="17310" y="4598"/>
                  <a:pt x="17309" y="4595"/>
                </a:cubicBezTo>
                <a:cubicBezTo>
                  <a:pt x="17306" y="4579"/>
                  <a:pt x="17302" y="4563"/>
                  <a:pt x="17304" y="4547"/>
                </a:cubicBezTo>
                <a:cubicBezTo>
                  <a:pt x="17307" y="4518"/>
                  <a:pt x="17303" y="4497"/>
                  <a:pt x="17293" y="4484"/>
                </a:cubicBezTo>
                <a:cubicBezTo>
                  <a:pt x="17283" y="4471"/>
                  <a:pt x="17266" y="4469"/>
                  <a:pt x="17248" y="4478"/>
                </a:cubicBezTo>
                <a:cubicBezTo>
                  <a:pt x="17209" y="4498"/>
                  <a:pt x="17168" y="4506"/>
                  <a:pt x="17125" y="4510"/>
                </a:cubicBezTo>
                <a:cubicBezTo>
                  <a:pt x="17117" y="4511"/>
                  <a:pt x="17108" y="4510"/>
                  <a:pt x="17100" y="4510"/>
                </a:cubicBezTo>
                <a:cubicBezTo>
                  <a:pt x="17057" y="4512"/>
                  <a:pt x="17015" y="4510"/>
                  <a:pt x="16974" y="4499"/>
                </a:cubicBezTo>
                <a:cubicBezTo>
                  <a:pt x="16940" y="4490"/>
                  <a:pt x="16907" y="4479"/>
                  <a:pt x="16877" y="4462"/>
                </a:cubicBezTo>
                <a:cubicBezTo>
                  <a:pt x="16868" y="4458"/>
                  <a:pt x="16862" y="4451"/>
                  <a:pt x="16854" y="4447"/>
                </a:cubicBezTo>
                <a:cubicBezTo>
                  <a:pt x="16835" y="4434"/>
                  <a:pt x="16817" y="4419"/>
                  <a:pt x="16801" y="4404"/>
                </a:cubicBezTo>
                <a:cubicBezTo>
                  <a:pt x="16794" y="4397"/>
                  <a:pt x="16788" y="4391"/>
                  <a:pt x="16782" y="4383"/>
                </a:cubicBezTo>
                <a:cubicBezTo>
                  <a:pt x="16769" y="4367"/>
                  <a:pt x="16761" y="4348"/>
                  <a:pt x="16754" y="4330"/>
                </a:cubicBezTo>
                <a:cubicBezTo>
                  <a:pt x="16750" y="4321"/>
                  <a:pt x="16745" y="4313"/>
                  <a:pt x="16743" y="4304"/>
                </a:cubicBezTo>
                <a:cubicBezTo>
                  <a:pt x="16742" y="4299"/>
                  <a:pt x="16740" y="4293"/>
                  <a:pt x="16740" y="4288"/>
                </a:cubicBezTo>
                <a:cubicBezTo>
                  <a:pt x="16738" y="4267"/>
                  <a:pt x="16738" y="4246"/>
                  <a:pt x="16746" y="4224"/>
                </a:cubicBezTo>
                <a:cubicBezTo>
                  <a:pt x="16754" y="4198"/>
                  <a:pt x="16752" y="4178"/>
                  <a:pt x="16743" y="4166"/>
                </a:cubicBezTo>
                <a:cubicBezTo>
                  <a:pt x="16733" y="4154"/>
                  <a:pt x="16719" y="4153"/>
                  <a:pt x="16698" y="4156"/>
                </a:cubicBezTo>
                <a:cubicBezTo>
                  <a:pt x="16657" y="4160"/>
                  <a:pt x="16598" y="4189"/>
                  <a:pt x="16550" y="4245"/>
                </a:cubicBezTo>
                <a:cubicBezTo>
                  <a:pt x="16539" y="4259"/>
                  <a:pt x="16525" y="4274"/>
                  <a:pt x="16511" y="4282"/>
                </a:cubicBezTo>
                <a:cubicBezTo>
                  <a:pt x="16497" y="4291"/>
                  <a:pt x="16484" y="4295"/>
                  <a:pt x="16469" y="4298"/>
                </a:cubicBezTo>
                <a:cubicBezTo>
                  <a:pt x="16440" y="4304"/>
                  <a:pt x="16409" y="4300"/>
                  <a:pt x="16385" y="4282"/>
                </a:cubicBezTo>
                <a:cubicBezTo>
                  <a:pt x="16363" y="4265"/>
                  <a:pt x="16321" y="4244"/>
                  <a:pt x="16271" y="4230"/>
                </a:cubicBezTo>
                <a:cubicBezTo>
                  <a:pt x="16221" y="4215"/>
                  <a:pt x="16165" y="4208"/>
                  <a:pt x="16112" y="4203"/>
                </a:cubicBezTo>
                <a:cubicBezTo>
                  <a:pt x="16071" y="4200"/>
                  <a:pt x="16035" y="4185"/>
                  <a:pt x="16003" y="4171"/>
                </a:cubicBezTo>
                <a:cubicBezTo>
                  <a:pt x="15994" y="4168"/>
                  <a:pt x="15986" y="4165"/>
                  <a:pt x="15978" y="4161"/>
                </a:cubicBezTo>
                <a:cubicBezTo>
                  <a:pt x="15948" y="4145"/>
                  <a:pt x="15920" y="4127"/>
                  <a:pt x="15900" y="4103"/>
                </a:cubicBezTo>
                <a:cubicBezTo>
                  <a:pt x="15884" y="4084"/>
                  <a:pt x="15872" y="4067"/>
                  <a:pt x="15863" y="4044"/>
                </a:cubicBezTo>
                <a:cubicBezTo>
                  <a:pt x="15804" y="3890"/>
                  <a:pt x="15597" y="3851"/>
                  <a:pt x="15553" y="3986"/>
                </a:cubicBezTo>
                <a:cubicBezTo>
                  <a:pt x="15538" y="4032"/>
                  <a:pt x="15484" y="4048"/>
                  <a:pt x="15431" y="4023"/>
                </a:cubicBezTo>
                <a:cubicBezTo>
                  <a:pt x="15388" y="4004"/>
                  <a:pt x="15287" y="3988"/>
                  <a:pt x="15160" y="3976"/>
                </a:cubicBezTo>
                <a:cubicBezTo>
                  <a:pt x="14906" y="3951"/>
                  <a:pt x="14545" y="3946"/>
                  <a:pt x="14328" y="3960"/>
                </a:cubicBezTo>
                <a:cubicBezTo>
                  <a:pt x="14219" y="3967"/>
                  <a:pt x="14147" y="3978"/>
                  <a:pt x="14141" y="3997"/>
                </a:cubicBezTo>
                <a:cubicBezTo>
                  <a:pt x="14138" y="4007"/>
                  <a:pt x="14126" y="4015"/>
                  <a:pt x="14105" y="4023"/>
                </a:cubicBezTo>
                <a:cubicBezTo>
                  <a:pt x="14079" y="4034"/>
                  <a:pt x="14035" y="4042"/>
                  <a:pt x="13990" y="4050"/>
                </a:cubicBezTo>
                <a:cubicBezTo>
                  <a:pt x="13923" y="4061"/>
                  <a:pt x="13845" y="4066"/>
                  <a:pt x="13756" y="4066"/>
                </a:cubicBezTo>
                <a:cubicBezTo>
                  <a:pt x="13557" y="4066"/>
                  <a:pt x="13227" y="4110"/>
                  <a:pt x="13021" y="4161"/>
                </a:cubicBezTo>
                <a:cubicBezTo>
                  <a:pt x="12816" y="4212"/>
                  <a:pt x="12596" y="4254"/>
                  <a:pt x="12530" y="4256"/>
                </a:cubicBezTo>
                <a:cubicBezTo>
                  <a:pt x="12498" y="4257"/>
                  <a:pt x="12469" y="4266"/>
                  <a:pt x="12449" y="4277"/>
                </a:cubicBezTo>
                <a:cubicBezTo>
                  <a:pt x="12431" y="4289"/>
                  <a:pt x="12424" y="4308"/>
                  <a:pt x="12429" y="4325"/>
                </a:cubicBezTo>
                <a:cubicBezTo>
                  <a:pt x="12445" y="4371"/>
                  <a:pt x="12371" y="4486"/>
                  <a:pt x="12282" y="4584"/>
                </a:cubicBezTo>
                <a:cubicBezTo>
                  <a:pt x="12281" y="4585"/>
                  <a:pt x="12279" y="4583"/>
                  <a:pt x="12279" y="4584"/>
                </a:cubicBezTo>
                <a:cubicBezTo>
                  <a:pt x="12171" y="4737"/>
                  <a:pt x="12036" y="4889"/>
                  <a:pt x="12011" y="4859"/>
                </a:cubicBezTo>
                <a:cubicBezTo>
                  <a:pt x="11990" y="4835"/>
                  <a:pt x="11965" y="4869"/>
                  <a:pt x="11952" y="4933"/>
                </a:cubicBezTo>
                <a:cubicBezTo>
                  <a:pt x="11939" y="4997"/>
                  <a:pt x="11831" y="5174"/>
                  <a:pt x="11715" y="5325"/>
                </a:cubicBezTo>
                <a:cubicBezTo>
                  <a:pt x="11661" y="5395"/>
                  <a:pt x="11613" y="5466"/>
                  <a:pt x="11572" y="5526"/>
                </a:cubicBezTo>
                <a:cubicBezTo>
                  <a:pt x="11564" y="5539"/>
                  <a:pt x="11556" y="5552"/>
                  <a:pt x="11550" y="5563"/>
                </a:cubicBezTo>
                <a:cubicBezTo>
                  <a:pt x="11528" y="5598"/>
                  <a:pt x="11514" y="5622"/>
                  <a:pt x="11505" y="5642"/>
                </a:cubicBezTo>
                <a:cubicBezTo>
                  <a:pt x="11499" y="5656"/>
                  <a:pt x="11497" y="5661"/>
                  <a:pt x="11491" y="5674"/>
                </a:cubicBezTo>
                <a:cubicBezTo>
                  <a:pt x="11476" y="5710"/>
                  <a:pt x="11463" y="5733"/>
                  <a:pt x="11450" y="5764"/>
                </a:cubicBezTo>
                <a:cubicBezTo>
                  <a:pt x="11430" y="5817"/>
                  <a:pt x="11411" y="5871"/>
                  <a:pt x="11377" y="5944"/>
                </a:cubicBezTo>
                <a:cubicBezTo>
                  <a:pt x="11349" y="6003"/>
                  <a:pt x="11320" y="6044"/>
                  <a:pt x="11288" y="6076"/>
                </a:cubicBezTo>
                <a:cubicBezTo>
                  <a:pt x="11274" y="6091"/>
                  <a:pt x="11262" y="6103"/>
                  <a:pt x="11249" y="6113"/>
                </a:cubicBezTo>
                <a:cubicBezTo>
                  <a:pt x="11223" y="6132"/>
                  <a:pt x="11193" y="6143"/>
                  <a:pt x="11159" y="6150"/>
                </a:cubicBezTo>
                <a:cubicBezTo>
                  <a:pt x="11120" y="6159"/>
                  <a:pt x="11073" y="6166"/>
                  <a:pt x="11011" y="6171"/>
                </a:cubicBezTo>
                <a:cubicBezTo>
                  <a:pt x="10937" y="6177"/>
                  <a:pt x="10870" y="6182"/>
                  <a:pt x="10824" y="6192"/>
                </a:cubicBezTo>
                <a:cubicBezTo>
                  <a:pt x="10778" y="6202"/>
                  <a:pt x="10752" y="6215"/>
                  <a:pt x="10757" y="6224"/>
                </a:cubicBezTo>
                <a:cubicBezTo>
                  <a:pt x="10767" y="6243"/>
                  <a:pt x="10755" y="6308"/>
                  <a:pt x="10729" y="6367"/>
                </a:cubicBezTo>
                <a:cubicBezTo>
                  <a:pt x="10699" y="6436"/>
                  <a:pt x="10697" y="6524"/>
                  <a:pt x="10724" y="6621"/>
                </a:cubicBezTo>
                <a:cubicBezTo>
                  <a:pt x="10763" y="6764"/>
                  <a:pt x="10786" y="6997"/>
                  <a:pt x="10794" y="7203"/>
                </a:cubicBezTo>
                <a:cubicBezTo>
                  <a:pt x="10801" y="7409"/>
                  <a:pt x="10790" y="7591"/>
                  <a:pt x="10757" y="7626"/>
                </a:cubicBezTo>
                <a:cubicBezTo>
                  <a:pt x="10724" y="7662"/>
                  <a:pt x="10691" y="7767"/>
                  <a:pt x="10682" y="7859"/>
                </a:cubicBezTo>
                <a:cubicBezTo>
                  <a:pt x="10670" y="7978"/>
                  <a:pt x="10616" y="8032"/>
                  <a:pt x="10556" y="8028"/>
                </a:cubicBezTo>
                <a:cubicBezTo>
                  <a:pt x="10526" y="8026"/>
                  <a:pt x="10495" y="8007"/>
                  <a:pt x="10467" y="7975"/>
                </a:cubicBezTo>
                <a:cubicBezTo>
                  <a:pt x="10453" y="7959"/>
                  <a:pt x="10439" y="7941"/>
                  <a:pt x="10428" y="7917"/>
                </a:cubicBezTo>
                <a:cubicBezTo>
                  <a:pt x="10416" y="7894"/>
                  <a:pt x="10408" y="7868"/>
                  <a:pt x="10400" y="7838"/>
                </a:cubicBezTo>
                <a:cubicBezTo>
                  <a:pt x="10373" y="7735"/>
                  <a:pt x="10317" y="7583"/>
                  <a:pt x="10277" y="7499"/>
                </a:cubicBezTo>
                <a:cubicBezTo>
                  <a:pt x="10259" y="7461"/>
                  <a:pt x="10249" y="7420"/>
                  <a:pt x="10241" y="7383"/>
                </a:cubicBezTo>
                <a:cubicBezTo>
                  <a:pt x="10235" y="7358"/>
                  <a:pt x="10229" y="7333"/>
                  <a:pt x="10230" y="7314"/>
                </a:cubicBezTo>
                <a:cubicBezTo>
                  <a:pt x="10230" y="7298"/>
                  <a:pt x="10233" y="7287"/>
                  <a:pt x="10238" y="7277"/>
                </a:cubicBezTo>
                <a:cubicBezTo>
                  <a:pt x="10247" y="7259"/>
                  <a:pt x="10246" y="7248"/>
                  <a:pt x="10244" y="7245"/>
                </a:cubicBezTo>
                <a:cubicBezTo>
                  <a:pt x="10240" y="7243"/>
                  <a:pt x="10232" y="7246"/>
                  <a:pt x="10218" y="7261"/>
                </a:cubicBezTo>
                <a:cubicBezTo>
                  <a:pt x="10210" y="7270"/>
                  <a:pt x="10199" y="7271"/>
                  <a:pt x="10185" y="7266"/>
                </a:cubicBezTo>
                <a:cubicBezTo>
                  <a:pt x="10171" y="7262"/>
                  <a:pt x="10157" y="7250"/>
                  <a:pt x="10140" y="7235"/>
                </a:cubicBezTo>
                <a:cubicBezTo>
                  <a:pt x="10107" y="7203"/>
                  <a:pt x="10066" y="7158"/>
                  <a:pt x="10031" y="7102"/>
                </a:cubicBezTo>
                <a:cubicBezTo>
                  <a:pt x="10000" y="7053"/>
                  <a:pt x="9976" y="6999"/>
                  <a:pt x="9956" y="6949"/>
                </a:cubicBezTo>
                <a:cubicBezTo>
                  <a:pt x="9942" y="6914"/>
                  <a:pt x="9927" y="6882"/>
                  <a:pt x="9922" y="6854"/>
                </a:cubicBezTo>
                <a:cubicBezTo>
                  <a:pt x="9919" y="6831"/>
                  <a:pt x="9921" y="6810"/>
                  <a:pt x="9925" y="6796"/>
                </a:cubicBezTo>
                <a:cubicBezTo>
                  <a:pt x="9934" y="6769"/>
                  <a:pt x="9935" y="6753"/>
                  <a:pt x="9931" y="6748"/>
                </a:cubicBezTo>
                <a:cubicBezTo>
                  <a:pt x="9927" y="6743"/>
                  <a:pt x="9918" y="6747"/>
                  <a:pt x="9903" y="6764"/>
                </a:cubicBezTo>
                <a:cubicBezTo>
                  <a:pt x="9887" y="6782"/>
                  <a:pt x="9869" y="6776"/>
                  <a:pt x="9853" y="6748"/>
                </a:cubicBezTo>
                <a:cubicBezTo>
                  <a:pt x="9836" y="6720"/>
                  <a:pt x="9822" y="6673"/>
                  <a:pt x="9808" y="6605"/>
                </a:cubicBezTo>
                <a:cubicBezTo>
                  <a:pt x="9780" y="6465"/>
                  <a:pt x="9738" y="6402"/>
                  <a:pt x="9699" y="6430"/>
                </a:cubicBezTo>
                <a:cubicBezTo>
                  <a:pt x="9691" y="6436"/>
                  <a:pt x="9683" y="6436"/>
                  <a:pt x="9674" y="6436"/>
                </a:cubicBezTo>
                <a:cubicBezTo>
                  <a:pt x="9663" y="6435"/>
                  <a:pt x="9652" y="6428"/>
                  <a:pt x="9641" y="6420"/>
                </a:cubicBezTo>
                <a:cubicBezTo>
                  <a:pt x="9623" y="6408"/>
                  <a:pt x="9607" y="6390"/>
                  <a:pt x="9593" y="6367"/>
                </a:cubicBezTo>
                <a:cubicBezTo>
                  <a:pt x="9578" y="6342"/>
                  <a:pt x="9568" y="6315"/>
                  <a:pt x="9562" y="6288"/>
                </a:cubicBezTo>
                <a:cubicBezTo>
                  <a:pt x="9560" y="6274"/>
                  <a:pt x="9559" y="6263"/>
                  <a:pt x="9560" y="6251"/>
                </a:cubicBezTo>
                <a:cubicBezTo>
                  <a:pt x="9561" y="6238"/>
                  <a:pt x="9563" y="6224"/>
                  <a:pt x="9568" y="6214"/>
                </a:cubicBezTo>
                <a:cubicBezTo>
                  <a:pt x="9571" y="6207"/>
                  <a:pt x="9573" y="6198"/>
                  <a:pt x="9571" y="6192"/>
                </a:cubicBezTo>
                <a:cubicBezTo>
                  <a:pt x="9568" y="6186"/>
                  <a:pt x="9560" y="6186"/>
                  <a:pt x="9551" y="6182"/>
                </a:cubicBezTo>
                <a:cubicBezTo>
                  <a:pt x="9537" y="6174"/>
                  <a:pt x="9518" y="6166"/>
                  <a:pt x="9493" y="6166"/>
                </a:cubicBezTo>
                <a:cubicBezTo>
                  <a:pt x="9437" y="6165"/>
                  <a:pt x="9142" y="6116"/>
                  <a:pt x="8839" y="6055"/>
                </a:cubicBezTo>
                <a:lnTo>
                  <a:pt x="8289" y="5938"/>
                </a:lnTo>
                <a:lnTo>
                  <a:pt x="8275" y="3949"/>
                </a:lnTo>
                <a:cubicBezTo>
                  <a:pt x="8267" y="2605"/>
                  <a:pt x="8277" y="1931"/>
                  <a:pt x="8309" y="1870"/>
                </a:cubicBezTo>
                <a:cubicBezTo>
                  <a:pt x="8320" y="1849"/>
                  <a:pt x="8331" y="1839"/>
                  <a:pt x="8340" y="1838"/>
                </a:cubicBezTo>
                <a:cubicBezTo>
                  <a:pt x="8342" y="1838"/>
                  <a:pt x="8343" y="1842"/>
                  <a:pt x="8345" y="1844"/>
                </a:cubicBezTo>
                <a:cubicBezTo>
                  <a:pt x="8352" y="1848"/>
                  <a:pt x="8361" y="1858"/>
                  <a:pt x="8367" y="1881"/>
                </a:cubicBezTo>
                <a:cubicBezTo>
                  <a:pt x="8368" y="1882"/>
                  <a:pt x="8367" y="1884"/>
                  <a:pt x="8367" y="1886"/>
                </a:cubicBezTo>
                <a:cubicBezTo>
                  <a:pt x="8372" y="1907"/>
                  <a:pt x="8380" y="1933"/>
                  <a:pt x="8384" y="1965"/>
                </a:cubicBezTo>
                <a:cubicBezTo>
                  <a:pt x="8389" y="1998"/>
                  <a:pt x="8394" y="2022"/>
                  <a:pt x="8401" y="2045"/>
                </a:cubicBezTo>
                <a:cubicBezTo>
                  <a:pt x="8408" y="2068"/>
                  <a:pt x="8416" y="2089"/>
                  <a:pt x="8426" y="2103"/>
                </a:cubicBezTo>
                <a:cubicBezTo>
                  <a:pt x="8431" y="2110"/>
                  <a:pt x="8440" y="2109"/>
                  <a:pt x="8446" y="2113"/>
                </a:cubicBezTo>
                <a:cubicBezTo>
                  <a:pt x="8464" y="2127"/>
                  <a:pt x="8484" y="2134"/>
                  <a:pt x="8513" y="2129"/>
                </a:cubicBezTo>
                <a:cubicBezTo>
                  <a:pt x="8532" y="2126"/>
                  <a:pt x="8550" y="2120"/>
                  <a:pt x="8566" y="2108"/>
                </a:cubicBezTo>
                <a:cubicBezTo>
                  <a:pt x="8569" y="2105"/>
                  <a:pt x="8574" y="2100"/>
                  <a:pt x="8577" y="2097"/>
                </a:cubicBezTo>
                <a:cubicBezTo>
                  <a:pt x="8591" y="2084"/>
                  <a:pt x="8603" y="2069"/>
                  <a:pt x="8610" y="2050"/>
                </a:cubicBezTo>
                <a:cubicBezTo>
                  <a:pt x="8616" y="2036"/>
                  <a:pt x="8619" y="2023"/>
                  <a:pt x="8619" y="2008"/>
                </a:cubicBezTo>
                <a:cubicBezTo>
                  <a:pt x="8619" y="1977"/>
                  <a:pt x="8628" y="1942"/>
                  <a:pt x="8641" y="1912"/>
                </a:cubicBezTo>
                <a:cubicBezTo>
                  <a:pt x="8654" y="1883"/>
                  <a:pt x="8672" y="1858"/>
                  <a:pt x="8691" y="1844"/>
                </a:cubicBezTo>
                <a:cubicBezTo>
                  <a:pt x="8718" y="1824"/>
                  <a:pt x="8744" y="1824"/>
                  <a:pt x="8767" y="1844"/>
                </a:cubicBezTo>
                <a:cubicBezTo>
                  <a:pt x="8778" y="1853"/>
                  <a:pt x="8788" y="1868"/>
                  <a:pt x="8797" y="1886"/>
                </a:cubicBezTo>
                <a:cubicBezTo>
                  <a:pt x="8807" y="1904"/>
                  <a:pt x="8815" y="1924"/>
                  <a:pt x="8823" y="1949"/>
                </a:cubicBezTo>
                <a:cubicBezTo>
                  <a:pt x="8830" y="1974"/>
                  <a:pt x="8837" y="2003"/>
                  <a:pt x="8842" y="2034"/>
                </a:cubicBezTo>
                <a:cubicBezTo>
                  <a:pt x="8853" y="2095"/>
                  <a:pt x="8859" y="2167"/>
                  <a:pt x="8859" y="2246"/>
                </a:cubicBezTo>
                <a:cubicBezTo>
                  <a:pt x="8859" y="2285"/>
                  <a:pt x="8857" y="2325"/>
                  <a:pt x="8853" y="2367"/>
                </a:cubicBezTo>
                <a:lnTo>
                  <a:pt x="8828" y="2653"/>
                </a:lnTo>
                <a:lnTo>
                  <a:pt x="12360" y="2653"/>
                </a:lnTo>
                <a:lnTo>
                  <a:pt x="15894" y="2653"/>
                </a:lnTo>
                <a:lnTo>
                  <a:pt x="15869" y="2452"/>
                </a:lnTo>
                <a:cubicBezTo>
                  <a:pt x="15863" y="2408"/>
                  <a:pt x="15862" y="2360"/>
                  <a:pt x="15866" y="2314"/>
                </a:cubicBezTo>
                <a:cubicBezTo>
                  <a:pt x="15866" y="2311"/>
                  <a:pt x="15869" y="2312"/>
                  <a:pt x="15869" y="2309"/>
                </a:cubicBezTo>
                <a:cubicBezTo>
                  <a:pt x="15880" y="2212"/>
                  <a:pt x="15906" y="2123"/>
                  <a:pt x="15936" y="2097"/>
                </a:cubicBezTo>
                <a:cubicBezTo>
                  <a:pt x="15943" y="2091"/>
                  <a:pt x="15951" y="2085"/>
                  <a:pt x="15958" y="2087"/>
                </a:cubicBezTo>
                <a:cubicBezTo>
                  <a:pt x="15966" y="2089"/>
                  <a:pt x="15974" y="2101"/>
                  <a:pt x="15981" y="2113"/>
                </a:cubicBezTo>
                <a:cubicBezTo>
                  <a:pt x="15984" y="2119"/>
                  <a:pt x="15986" y="2109"/>
                  <a:pt x="15989" y="2092"/>
                </a:cubicBezTo>
                <a:cubicBezTo>
                  <a:pt x="15992" y="2076"/>
                  <a:pt x="15993" y="2051"/>
                  <a:pt x="15995" y="2018"/>
                </a:cubicBezTo>
                <a:cubicBezTo>
                  <a:pt x="15998" y="1949"/>
                  <a:pt x="16000" y="1852"/>
                  <a:pt x="16000" y="1738"/>
                </a:cubicBezTo>
                <a:lnTo>
                  <a:pt x="16000" y="1320"/>
                </a:lnTo>
                <a:lnTo>
                  <a:pt x="12388" y="1299"/>
                </a:lnTo>
                <a:cubicBezTo>
                  <a:pt x="10956" y="1290"/>
                  <a:pt x="10053" y="1281"/>
                  <a:pt x="9509" y="1262"/>
                </a:cubicBezTo>
                <a:cubicBezTo>
                  <a:pt x="9257" y="1253"/>
                  <a:pt x="9102" y="1243"/>
                  <a:pt x="8987" y="1230"/>
                </a:cubicBezTo>
                <a:cubicBezTo>
                  <a:pt x="8914" y="1222"/>
                  <a:pt x="8849" y="1213"/>
                  <a:pt x="8820" y="1203"/>
                </a:cubicBezTo>
                <a:cubicBezTo>
                  <a:pt x="8795" y="1195"/>
                  <a:pt x="8782" y="1182"/>
                  <a:pt x="8783" y="1172"/>
                </a:cubicBezTo>
                <a:cubicBezTo>
                  <a:pt x="8786" y="1149"/>
                  <a:pt x="8785" y="1128"/>
                  <a:pt x="8783" y="1113"/>
                </a:cubicBezTo>
                <a:cubicBezTo>
                  <a:pt x="8782" y="1098"/>
                  <a:pt x="8780" y="1090"/>
                  <a:pt x="8775" y="1082"/>
                </a:cubicBezTo>
                <a:cubicBezTo>
                  <a:pt x="8774" y="1079"/>
                  <a:pt x="8771" y="1078"/>
                  <a:pt x="8770" y="1076"/>
                </a:cubicBezTo>
                <a:cubicBezTo>
                  <a:pt x="8760" y="1066"/>
                  <a:pt x="8747" y="1064"/>
                  <a:pt x="8733" y="1071"/>
                </a:cubicBezTo>
                <a:cubicBezTo>
                  <a:pt x="8717" y="1080"/>
                  <a:pt x="8698" y="1100"/>
                  <a:pt x="8683" y="1129"/>
                </a:cubicBezTo>
                <a:cubicBezTo>
                  <a:pt x="8668" y="1159"/>
                  <a:pt x="8656" y="1200"/>
                  <a:pt x="8649" y="1246"/>
                </a:cubicBezTo>
                <a:cubicBezTo>
                  <a:pt x="8639" y="1319"/>
                  <a:pt x="8626" y="1364"/>
                  <a:pt x="8610" y="1383"/>
                </a:cubicBezTo>
                <a:cubicBezTo>
                  <a:pt x="8604" y="1391"/>
                  <a:pt x="8597" y="1393"/>
                  <a:pt x="8591" y="1394"/>
                </a:cubicBezTo>
                <a:cubicBezTo>
                  <a:pt x="8589" y="1394"/>
                  <a:pt x="8587" y="1394"/>
                  <a:pt x="8585" y="1394"/>
                </a:cubicBezTo>
                <a:cubicBezTo>
                  <a:pt x="8577" y="1392"/>
                  <a:pt x="8571" y="1381"/>
                  <a:pt x="8563" y="1367"/>
                </a:cubicBezTo>
                <a:cubicBezTo>
                  <a:pt x="8555" y="1354"/>
                  <a:pt x="8548" y="1338"/>
                  <a:pt x="8541" y="1314"/>
                </a:cubicBezTo>
                <a:cubicBezTo>
                  <a:pt x="8532" y="1286"/>
                  <a:pt x="8522" y="1245"/>
                  <a:pt x="8515" y="1203"/>
                </a:cubicBezTo>
                <a:cubicBezTo>
                  <a:pt x="8505" y="1141"/>
                  <a:pt x="8499" y="1069"/>
                  <a:pt x="8496" y="981"/>
                </a:cubicBezTo>
                <a:cubicBezTo>
                  <a:pt x="8487" y="762"/>
                  <a:pt x="8451" y="578"/>
                  <a:pt x="8407" y="516"/>
                </a:cubicBezTo>
                <a:cubicBezTo>
                  <a:pt x="8386" y="487"/>
                  <a:pt x="8367" y="443"/>
                  <a:pt x="8354" y="389"/>
                </a:cubicBezTo>
                <a:cubicBezTo>
                  <a:pt x="8340" y="335"/>
                  <a:pt x="8331" y="273"/>
                  <a:pt x="8331" y="219"/>
                </a:cubicBezTo>
                <a:cubicBezTo>
                  <a:pt x="8331" y="70"/>
                  <a:pt x="8305" y="23"/>
                  <a:pt x="8211" y="2"/>
                </a:cubicBezTo>
                <a:cubicBezTo>
                  <a:pt x="8196" y="-1"/>
                  <a:pt x="8182" y="0"/>
                  <a:pt x="8169" y="2"/>
                </a:cubicBezTo>
                <a:close/>
                <a:moveTo>
                  <a:pt x="17664" y="5399"/>
                </a:moveTo>
                <a:cubicBezTo>
                  <a:pt x="17897" y="5399"/>
                  <a:pt x="18001" y="5436"/>
                  <a:pt x="18041" y="5526"/>
                </a:cubicBezTo>
                <a:cubicBezTo>
                  <a:pt x="18071" y="5595"/>
                  <a:pt x="18082" y="5647"/>
                  <a:pt x="18063" y="5647"/>
                </a:cubicBezTo>
                <a:cubicBezTo>
                  <a:pt x="18045" y="5647"/>
                  <a:pt x="18081" y="5727"/>
                  <a:pt x="18144" y="5822"/>
                </a:cubicBezTo>
                <a:cubicBezTo>
                  <a:pt x="18208" y="5917"/>
                  <a:pt x="18279" y="5974"/>
                  <a:pt x="18301" y="5949"/>
                </a:cubicBezTo>
                <a:cubicBezTo>
                  <a:pt x="18346" y="5895"/>
                  <a:pt x="18492" y="6181"/>
                  <a:pt x="18460" y="6261"/>
                </a:cubicBezTo>
                <a:cubicBezTo>
                  <a:pt x="18447" y="6292"/>
                  <a:pt x="18452" y="6300"/>
                  <a:pt x="18468" y="6277"/>
                </a:cubicBezTo>
                <a:cubicBezTo>
                  <a:pt x="18511" y="6216"/>
                  <a:pt x="18617" y="6406"/>
                  <a:pt x="18588" y="6494"/>
                </a:cubicBezTo>
                <a:cubicBezTo>
                  <a:pt x="18574" y="6536"/>
                  <a:pt x="18588" y="6559"/>
                  <a:pt x="18616" y="6547"/>
                </a:cubicBezTo>
                <a:cubicBezTo>
                  <a:pt x="18675" y="6521"/>
                  <a:pt x="18834" y="7036"/>
                  <a:pt x="18834" y="7251"/>
                </a:cubicBezTo>
                <a:cubicBezTo>
                  <a:pt x="18834" y="7330"/>
                  <a:pt x="18801" y="7426"/>
                  <a:pt x="18758" y="7467"/>
                </a:cubicBezTo>
                <a:cubicBezTo>
                  <a:pt x="18534" y="7685"/>
                  <a:pt x="18337" y="7632"/>
                  <a:pt x="18052" y="7266"/>
                </a:cubicBezTo>
                <a:cubicBezTo>
                  <a:pt x="17968" y="7158"/>
                  <a:pt x="17851" y="7065"/>
                  <a:pt x="17795" y="7065"/>
                </a:cubicBezTo>
                <a:cubicBezTo>
                  <a:pt x="17739" y="7065"/>
                  <a:pt x="17677" y="7006"/>
                  <a:pt x="17656" y="6933"/>
                </a:cubicBezTo>
                <a:cubicBezTo>
                  <a:pt x="17634" y="6860"/>
                  <a:pt x="17599" y="6812"/>
                  <a:pt x="17580" y="6827"/>
                </a:cubicBezTo>
                <a:cubicBezTo>
                  <a:pt x="17539" y="6862"/>
                  <a:pt x="17290" y="5561"/>
                  <a:pt x="17321" y="5468"/>
                </a:cubicBezTo>
                <a:cubicBezTo>
                  <a:pt x="17332" y="5431"/>
                  <a:pt x="17487" y="5399"/>
                  <a:pt x="17664" y="5399"/>
                </a:cubicBezTo>
                <a:close/>
                <a:moveTo>
                  <a:pt x="12136" y="5462"/>
                </a:moveTo>
                <a:cubicBezTo>
                  <a:pt x="12158" y="5466"/>
                  <a:pt x="12182" y="5480"/>
                  <a:pt x="12203" y="5510"/>
                </a:cubicBezTo>
                <a:cubicBezTo>
                  <a:pt x="12265" y="5596"/>
                  <a:pt x="12271" y="5653"/>
                  <a:pt x="12234" y="5838"/>
                </a:cubicBezTo>
                <a:cubicBezTo>
                  <a:pt x="12192" y="6050"/>
                  <a:pt x="12170" y="6065"/>
                  <a:pt x="11924" y="6065"/>
                </a:cubicBezTo>
                <a:cubicBezTo>
                  <a:pt x="11780" y="6065"/>
                  <a:pt x="11651" y="6034"/>
                  <a:pt x="11637" y="5991"/>
                </a:cubicBezTo>
                <a:cubicBezTo>
                  <a:pt x="11598" y="5874"/>
                  <a:pt x="11799" y="5632"/>
                  <a:pt x="11852" y="5732"/>
                </a:cubicBezTo>
                <a:cubicBezTo>
                  <a:pt x="11915" y="5852"/>
                  <a:pt x="12008" y="5834"/>
                  <a:pt x="12008" y="5700"/>
                </a:cubicBezTo>
                <a:cubicBezTo>
                  <a:pt x="12008" y="5548"/>
                  <a:pt x="12070" y="5453"/>
                  <a:pt x="12136" y="5462"/>
                </a:cubicBezTo>
                <a:close/>
                <a:moveTo>
                  <a:pt x="4032" y="7542"/>
                </a:moveTo>
                <a:cubicBezTo>
                  <a:pt x="4090" y="7542"/>
                  <a:pt x="4129" y="7548"/>
                  <a:pt x="4138" y="7563"/>
                </a:cubicBezTo>
                <a:cubicBezTo>
                  <a:pt x="4188" y="7641"/>
                  <a:pt x="3834" y="9526"/>
                  <a:pt x="3775" y="9499"/>
                </a:cubicBezTo>
                <a:cubicBezTo>
                  <a:pt x="3747" y="9486"/>
                  <a:pt x="3735" y="9517"/>
                  <a:pt x="3750" y="9563"/>
                </a:cubicBezTo>
                <a:cubicBezTo>
                  <a:pt x="3780" y="9656"/>
                  <a:pt x="3479" y="9922"/>
                  <a:pt x="3421" y="9854"/>
                </a:cubicBezTo>
                <a:cubicBezTo>
                  <a:pt x="3400" y="9829"/>
                  <a:pt x="3341" y="9887"/>
                  <a:pt x="3292" y="9981"/>
                </a:cubicBezTo>
                <a:cubicBezTo>
                  <a:pt x="3186" y="10181"/>
                  <a:pt x="2774" y="10223"/>
                  <a:pt x="2737" y="10039"/>
                </a:cubicBezTo>
                <a:cubicBezTo>
                  <a:pt x="2676" y="9738"/>
                  <a:pt x="3014" y="8657"/>
                  <a:pt x="3127" y="8790"/>
                </a:cubicBezTo>
                <a:cubicBezTo>
                  <a:pt x="3154" y="8821"/>
                  <a:pt x="3163" y="8789"/>
                  <a:pt x="3147" y="8711"/>
                </a:cubicBezTo>
                <a:cubicBezTo>
                  <a:pt x="3117" y="8565"/>
                  <a:pt x="3212" y="8363"/>
                  <a:pt x="3264" y="8462"/>
                </a:cubicBezTo>
                <a:cubicBezTo>
                  <a:pt x="3282" y="8496"/>
                  <a:pt x="3292" y="8469"/>
                  <a:pt x="3284" y="8404"/>
                </a:cubicBezTo>
                <a:cubicBezTo>
                  <a:pt x="3275" y="8337"/>
                  <a:pt x="3316" y="8264"/>
                  <a:pt x="3379" y="8229"/>
                </a:cubicBezTo>
                <a:cubicBezTo>
                  <a:pt x="3439" y="8195"/>
                  <a:pt x="3470" y="8160"/>
                  <a:pt x="3448" y="8155"/>
                </a:cubicBezTo>
                <a:cubicBezTo>
                  <a:pt x="3427" y="8151"/>
                  <a:pt x="3444" y="8077"/>
                  <a:pt x="3485" y="7991"/>
                </a:cubicBezTo>
                <a:cubicBezTo>
                  <a:pt x="3526" y="7905"/>
                  <a:pt x="3553" y="7784"/>
                  <a:pt x="3546" y="7721"/>
                </a:cubicBezTo>
                <a:cubicBezTo>
                  <a:pt x="3537" y="7637"/>
                  <a:pt x="3609" y="7598"/>
                  <a:pt x="3820" y="7563"/>
                </a:cubicBezTo>
                <a:cubicBezTo>
                  <a:pt x="3898" y="7549"/>
                  <a:pt x="3974" y="7541"/>
                  <a:pt x="4032" y="7542"/>
                </a:cubicBezTo>
                <a:close/>
                <a:moveTo>
                  <a:pt x="11436" y="14821"/>
                </a:moveTo>
                <a:cubicBezTo>
                  <a:pt x="11408" y="14821"/>
                  <a:pt x="11381" y="14827"/>
                  <a:pt x="11360" y="14837"/>
                </a:cubicBezTo>
                <a:cubicBezTo>
                  <a:pt x="11350" y="14842"/>
                  <a:pt x="11345" y="14849"/>
                  <a:pt x="11343" y="14853"/>
                </a:cubicBezTo>
                <a:cubicBezTo>
                  <a:pt x="11343" y="14858"/>
                  <a:pt x="11352" y="14866"/>
                  <a:pt x="11360" y="14869"/>
                </a:cubicBezTo>
                <a:cubicBezTo>
                  <a:pt x="11376" y="14875"/>
                  <a:pt x="11398" y="14880"/>
                  <a:pt x="11436" y="14880"/>
                </a:cubicBezTo>
                <a:cubicBezTo>
                  <a:pt x="11473" y="14880"/>
                  <a:pt x="11498" y="14875"/>
                  <a:pt x="11514" y="14869"/>
                </a:cubicBezTo>
                <a:cubicBezTo>
                  <a:pt x="11523" y="14866"/>
                  <a:pt x="11531" y="14858"/>
                  <a:pt x="11531" y="14853"/>
                </a:cubicBezTo>
                <a:cubicBezTo>
                  <a:pt x="11529" y="14849"/>
                  <a:pt x="11524" y="14842"/>
                  <a:pt x="11514" y="14837"/>
                </a:cubicBezTo>
                <a:cubicBezTo>
                  <a:pt x="11493" y="14827"/>
                  <a:pt x="11464" y="14821"/>
                  <a:pt x="11436" y="14821"/>
                </a:cubicBezTo>
                <a:close/>
                <a:moveTo>
                  <a:pt x="3016" y="20430"/>
                </a:moveTo>
                <a:cubicBezTo>
                  <a:pt x="3028" y="20435"/>
                  <a:pt x="3039" y="20450"/>
                  <a:pt x="3046" y="20472"/>
                </a:cubicBezTo>
                <a:cubicBezTo>
                  <a:pt x="3061" y="20515"/>
                  <a:pt x="3053" y="20572"/>
                  <a:pt x="3030" y="20599"/>
                </a:cubicBezTo>
                <a:cubicBezTo>
                  <a:pt x="3007" y="20626"/>
                  <a:pt x="2977" y="20611"/>
                  <a:pt x="2963" y="20567"/>
                </a:cubicBezTo>
                <a:cubicBezTo>
                  <a:pt x="2948" y="20524"/>
                  <a:pt x="2956" y="20467"/>
                  <a:pt x="2979" y="20440"/>
                </a:cubicBezTo>
                <a:cubicBezTo>
                  <a:pt x="2991" y="20427"/>
                  <a:pt x="3003" y="20424"/>
                  <a:pt x="3016" y="20430"/>
                </a:cubicBezTo>
                <a:close/>
                <a:moveTo>
                  <a:pt x="3192" y="21096"/>
                </a:moveTo>
                <a:cubicBezTo>
                  <a:pt x="3204" y="21102"/>
                  <a:pt x="3215" y="21117"/>
                  <a:pt x="3222" y="21139"/>
                </a:cubicBezTo>
                <a:cubicBezTo>
                  <a:pt x="3236" y="21182"/>
                  <a:pt x="3228" y="21239"/>
                  <a:pt x="3206" y="21265"/>
                </a:cubicBezTo>
                <a:cubicBezTo>
                  <a:pt x="3183" y="21292"/>
                  <a:pt x="3153" y="21277"/>
                  <a:pt x="3139" y="21234"/>
                </a:cubicBezTo>
                <a:cubicBezTo>
                  <a:pt x="3124" y="21190"/>
                  <a:pt x="3132" y="21134"/>
                  <a:pt x="3155" y="21107"/>
                </a:cubicBezTo>
                <a:cubicBezTo>
                  <a:pt x="3167" y="21093"/>
                  <a:pt x="3179" y="21091"/>
                  <a:pt x="3192" y="2109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ficha-maquinaria_carretillas_08-04-2020.png" descr="ficha-maquinaria_carretillas_08-04-2020.png">
            <a:extLst>
              <a:ext uri="{FF2B5EF4-FFF2-40B4-BE49-F238E27FC236}">
                <a16:creationId xmlns:a16="http://schemas.microsoft.com/office/drawing/2014/main" id="{AEC1CBF4-8EDB-926C-42E6-5F3EECE0A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2904" y="4762043"/>
            <a:ext cx="2914980" cy="98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ficha-maquinaria_construccion-08-04-2020.png" descr="ficha-maquinaria_construccion-08-04-2020.png">
            <a:extLst>
              <a:ext uri="{FF2B5EF4-FFF2-40B4-BE49-F238E27FC236}">
                <a16:creationId xmlns:a16="http://schemas.microsoft.com/office/drawing/2014/main" id="{BDA9DDB3-E9AE-AD75-81C1-67BB61071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7387" y="3192982"/>
            <a:ext cx="2806784" cy="950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ficha-vehiculos_mineria_07-04-2020.png" descr="ficha-vehiculos_mineria_07-04-2020.png">
            <a:extLst>
              <a:ext uri="{FF2B5EF4-FFF2-40B4-BE49-F238E27FC236}">
                <a16:creationId xmlns:a16="http://schemas.microsoft.com/office/drawing/2014/main" id="{CF929788-FA04-340D-1BF7-93EFF073A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379" r="5379"/>
          <a:stretch>
            <a:fillRect/>
          </a:stretch>
        </p:blipFill>
        <p:spPr>
          <a:xfrm>
            <a:off x="5234656" y="1603508"/>
            <a:ext cx="3233228" cy="12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ficha-vehiculos_coche-policia_20-04-2020-2.jpg" descr="ficha-vehiculos_coche-policia_20-04-2020-2.jpg">
            <a:extLst>
              <a:ext uri="{FF2B5EF4-FFF2-40B4-BE49-F238E27FC236}">
                <a16:creationId xmlns:a16="http://schemas.microsoft.com/office/drawing/2014/main" id="{4107A1E5-260E-402D-6EC6-4BDFEFC73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714" t="11111" r="44587" b="9053"/>
          <a:stretch>
            <a:fillRect/>
          </a:stretch>
        </p:blipFill>
        <p:spPr>
          <a:xfrm>
            <a:off x="9419422" y="1528612"/>
            <a:ext cx="1548966" cy="794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extrusionOk="0">
                <a:moveTo>
                  <a:pt x="11370" y="0"/>
                </a:moveTo>
                <a:cubicBezTo>
                  <a:pt x="6071" y="0"/>
                  <a:pt x="1736" y="182"/>
                  <a:pt x="1736" y="402"/>
                </a:cubicBezTo>
                <a:cubicBezTo>
                  <a:pt x="1736" y="623"/>
                  <a:pt x="1876" y="1073"/>
                  <a:pt x="2046" y="1404"/>
                </a:cubicBezTo>
                <a:cubicBezTo>
                  <a:pt x="2417" y="2124"/>
                  <a:pt x="9097" y="2261"/>
                  <a:pt x="9322" y="1553"/>
                </a:cubicBezTo>
                <a:cubicBezTo>
                  <a:pt x="9519" y="933"/>
                  <a:pt x="13265" y="893"/>
                  <a:pt x="13461" y="1509"/>
                </a:cubicBezTo>
                <a:cubicBezTo>
                  <a:pt x="13609" y="1976"/>
                  <a:pt x="21316" y="2255"/>
                  <a:pt x="21316" y="1794"/>
                </a:cubicBezTo>
                <a:cubicBezTo>
                  <a:pt x="21316" y="1679"/>
                  <a:pt x="21246" y="1228"/>
                  <a:pt x="21160" y="792"/>
                </a:cubicBezTo>
                <a:cubicBezTo>
                  <a:pt x="21021" y="89"/>
                  <a:pt x="19917" y="0"/>
                  <a:pt x="11370" y="0"/>
                </a:cubicBezTo>
                <a:close/>
                <a:moveTo>
                  <a:pt x="7312" y="4132"/>
                </a:moveTo>
                <a:cubicBezTo>
                  <a:pt x="6574" y="4181"/>
                  <a:pt x="6155" y="4579"/>
                  <a:pt x="5280" y="5375"/>
                </a:cubicBezTo>
                <a:cubicBezTo>
                  <a:pt x="4381" y="6194"/>
                  <a:pt x="3014" y="7156"/>
                  <a:pt x="2240" y="7509"/>
                </a:cubicBezTo>
                <a:cubicBezTo>
                  <a:pt x="192" y="8445"/>
                  <a:pt x="-142" y="8870"/>
                  <a:pt x="46" y="10324"/>
                </a:cubicBezTo>
                <a:cubicBezTo>
                  <a:pt x="133" y="10997"/>
                  <a:pt x="430" y="11988"/>
                  <a:pt x="706" y="12526"/>
                </a:cubicBezTo>
                <a:cubicBezTo>
                  <a:pt x="983" y="13064"/>
                  <a:pt x="1148" y="13819"/>
                  <a:pt x="1073" y="14202"/>
                </a:cubicBezTo>
                <a:cubicBezTo>
                  <a:pt x="783" y="15668"/>
                  <a:pt x="3447" y="15995"/>
                  <a:pt x="5471" y="14740"/>
                </a:cubicBezTo>
                <a:cubicBezTo>
                  <a:pt x="8907" y="12611"/>
                  <a:pt x="8792" y="12582"/>
                  <a:pt x="11013" y="16021"/>
                </a:cubicBezTo>
                <a:cubicBezTo>
                  <a:pt x="12826" y="18828"/>
                  <a:pt x="13584" y="19643"/>
                  <a:pt x="15521" y="20864"/>
                </a:cubicBezTo>
                <a:cubicBezTo>
                  <a:pt x="16021" y="21179"/>
                  <a:pt x="16446" y="21420"/>
                  <a:pt x="16830" y="21600"/>
                </a:cubicBezTo>
                <a:lnTo>
                  <a:pt x="19391" y="21600"/>
                </a:lnTo>
                <a:cubicBezTo>
                  <a:pt x="19491" y="21542"/>
                  <a:pt x="19585" y="21518"/>
                  <a:pt x="19688" y="21445"/>
                </a:cubicBezTo>
                <a:cubicBezTo>
                  <a:pt x="20432" y="20923"/>
                  <a:pt x="20672" y="20260"/>
                  <a:pt x="20584" y="18965"/>
                </a:cubicBezTo>
                <a:cubicBezTo>
                  <a:pt x="20571" y="18785"/>
                  <a:pt x="20733" y="18360"/>
                  <a:pt x="20941" y="18025"/>
                </a:cubicBezTo>
                <a:cubicBezTo>
                  <a:pt x="21341" y="17379"/>
                  <a:pt x="21458" y="13731"/>
                  <a:pt x="21113" y="12674"/>
                </a:cubicBezTo>
                <a:cubicBezTo>
                  <a:pt x="21004" y="12342"/>
                  <a:pt x="20228" y="11456"/>
                  <a:pt x="19388" y="10707"/>
                </a:cubicBezTo>
                <a:cubicBezTo>
                  <a:pt x="18547" y="9959"/>
                  <a:pt x="17390" y="8703"/>
                  <a:pt x="16817" y="7918"/>
                </a:cubicBezTo>
                <a:cubicBezTo>
                  <a:pt x="15797" y="6518"/>
                  <a:pt x="14637" y="5906"/>
                  <a:pt x="11270" y="4979"/>
                </a:cubicBezTo>
                <a:cubicBezTo>
                  <a:pt x="9109" y="4384"/>
                  <a:pt x="8050" y="4083"/>
                  <a:pt x="7312" y="413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A6A5717C-6C83-4973-C110-CD072D789A56}"/>
              </a:ext>
            </a:extLst>
          </p:cNvPr>
          <p:cNvSpPr txBox="1">
            <a:spLocks/>
          </p:cNvSpPr>
          <p:nvPr/>
        </p:nvSpPr>
        <p:spPr>
          <a:xfrm>
            <a:off x="524150" y="568094"/>
            <a:ext cx="10587038" cy="9461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latin typeface="Prata" panose="00000500000000000000" pitchFamily="2" charset="0"/>
              </a:rPr>
              <a:t>SIMUCORE: +80 vehículos modelados</a:t>
            </a:r>
          </a:p>
        </p:txBody>
      </p:sp>
    </p:spTree>
    <p:extLst>
      <p:ext uri="{BB962C8B-B14F-4D97-AF65-F5344CB8AC3E}">
        <p14:creationId xmlns:p14="http://schemas.microsoft.com/office/powerpoint/2010/main" val="322467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D4DF1-DFF7-EA51-96C9-C9B31B51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Simumak hoy (2022)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FFF42-93E6-07B4-386B-2CB9B2287A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2" y="1018886"/>
            <a:ext cx="10585697" cy="864691"/>
          </a:xfrm>
        </p:spPr>
        <p:txBody>
          <a:bodyPr/>
          <a:lstStyle/>
          <a:p>
            <a:r>
              <a:rPr lang="es-ES" sz="2000"/>
              <a:t>Propuesta de valor: Training manager - editor de misiones y ejercicios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70CEB8-76D0-95FD-012B-BECBC4E03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56" y="1620691"/>
            <a:ext cx="3816387" cy="21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817BEA1-5BAA-5E1F-A457-6ACB7F46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56" y="3973595"/>
            <a:ext cx="3816387" cy="21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D8E6B8-F166-9EF7-A6F9-5264A6F12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62" y="2334212"/>
            <a:ext cx="5388531" cy="30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0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42FB4FB-3330-A3D5-8510-36DB85266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2" y="2562650"/>
            <a:ext cx="7396117" cy="3533352"/>
          </a:xfrm>
          <a:prstGeom prst="rect">
            <a:avLst/>
          </a:prstGeom>
          <a:ln>
            <a:solidFill>
              <a:srgbClr val="0077B3"/>
            </a:solidFill>
          </a:ln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BFFD8BB-810A-16DD-320B-49A0D600DE12}"/>
              </a:ext>
            </a:extLst>
          </p:cNvPr>
          <p:cNvSpPr txBox="1">
            <a:spLocks/>
          </p:cNvSpPr>
          <p:nvPr/>
        </p:nvSpPr>
        <p:spPr>
          <a:xfrm>
            <a:off x="474662" y="578777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err="1"/>
              <a:t>Debriefing:Telematics</a:t>
            </a:r>
            <a:endParaRPr lang="es-ES" sz="3200" dirty="0"/>
          </a:p>
          <a:p>
            <a:r>
              <a:rPr lang="es-ES" sz="2400" i="1" dirty="0"/>
              <a:t> </a:t>
            </a:r>
            <a:r>
              <a:rPr lang="es-ES" sz="2400" i="1" dirty="0" err="1"/>
              <a:t>KPI’s</a:t>
            </a:r>
            <a:r>
              <a:rPr lang="es-ES" sz="2400" i="1" dirty="0"/>
              <a:t>. </a:t>
            </a:r>
            <a:r>
              <a:rPr lang="es-ES" sz="2400" i="1" dirty="0" err="1"/>
              <a:t>Reports</a:t>
            </a:r>
            <a:r>
              <a:rPr lang="es-ES" sz="2400" i="1" dirty="0"/>
              <a:t>.</a:t>
            </a:r>
          </a:p>
        </p:txBody>
      </p:sp>
      <p:sp>
        <p:nvSpPr>
          <p:cNvPr id="13" name="CuadroTexto 12">
            <a:hlinkClick r:id="rId3"/>
            <a:extLst>
              <a:ext uri="{FF2B5EF4-FFF2-40B4-BE49-F238E27FC236}">
                <a16:creationId xmlns:a16="http://schemas.microsoft.com/office/drawing/2014/main" id="{681A658D-F5E0-1169-D13C-DBA9EBB86806}"/>
              </a:ext>
            </a:extLst>
          </p:cNvPr>
          <p:cNvSpPr txBox="1"/>
          <p:nvPr/>
        </p:nvSpPr>
        <p:spPr>
          <a:xfrm>
            <a:off x="372533" y="132542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http://socrates3.simumak.com/index.php?action=informeSesion&amp;id=1005017</a:t>
            </a:r>
          </a:p>
        </p:txBody>
      </p:sp>
      <p:pic>
        <p:nvPicPr>
          <p:cNvPr id="15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0FE2025-9851-C758-627A-F28A59304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4466463" y="1909951"/>
            <a:ext cx="3580806" cy="4530168"/>
          </a:xfrm>
          <a:prstGeom prst="rect">
            <a:avLst/>
          </a:prstGeom>
          <a:ln>
            <a:solidFill>
              <a:srgbClr val="0077B3"/>
            </a:solidFill>
          </a:ln>
        </p:spPr>
      </p:pic>
      <p:pic>
        <p:nvPicPr>
          <p:cNvPr id="16" name="Imagen 1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A6D72DA-5057-7A04-0EC3-F628CE258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9"/>
          <a:stretch/>
        </p:blipFill>
        <p:spPr>
          <a:xfrm>
            <a:off x="8238661" y="1011122"/>
            <a:ext cx="3580806" cy="5428997"/>
          </a:xfrm>
          <a:prstGeom prst="rect">
            <a:avLst/>
          </a:prstGeom>
          <a:ln>
            <a:solidFill>
              <a:srgbClr val="0077B3"/>
            </a:solidFill>
          </a:ln>
        </p:spPr>
      </p:pic>
    </p:spTree>
    <p:extLst>
      <p:ext uri="{BB962C8B-B14F-4D97-AF65-F5344CB8AC3E}">
        <p14:creationId xmlns:p14="http://schemas.microsoft.com/office/powerpoint/2010/main" val="131940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E129129-D9C6-B3CF-3CA8-A4BD215E5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96" y="1723862"/>
            <a:ext cx="4440754" cy="4440754"/>
          </a:xfrm>
          <a:prstGeom prst="rect">
            <a:avLst/>
          </a:prstGeom>
        </p:spPr>
      </p:pic>
      <p:pic>
        <p:nvPicPr>
          <p:cNvPr id="6" name="Imagen 5" descr="Pantalla de video juego&#10;&#10;Descripción generada automáticamente con confianza media">
            <a:extLst>
              <a:ext uri="{FF2B5EF4-FFF2-40B4-BE49-F238E27FC236}">
                <a16:creationId xmlns:a16="http://schemas.microsoft.com/office/drawing/2014/main" id="{0EE601D9-1166-773A-8D6E-3AD7CB8DA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14" y="1905000"/>
            <a:ext cx="4781542" cy="358775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2097588-0BC9-53FB-0DB4-F886E819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1"/>
            <a:ext cx="10585697" cy="946149"/>
          </a:xfrm>
        </p:spPr>
        <p:txBody>
          <a:bodyPr/>
          <a:lstStyle/>
          <a:p>
            <a:r>
              <a:rPr lang="es-ES" dirty="0" err="1"/>
              <a:t>Simescar</a:t>
            </a:r>
            <a:r>
              <a:rPr lang="es-ES" dirty="0"/>
              <a:t>: simulador de vehículo ligero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081C25-60E0-2056-6902-2E53E7DD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424692"/>
            <a:ext cx="3068058" cy="306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87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11BF97-ECD6-F948-B5D7-20121207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49" y="0"/>
            <a:ext cx="12354336" cy="69046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8D6E0E-0406-B65F-3798-107CE69A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26" y="345622"/>
            <a:ext cx="10585697" cy="946149"/>
          </a:xfrm>
        </p:spPr>
        <p:txBody>
          <a:bodyPr/>
          <a:lstStyle/>
          <a:p>
            <a:r>
              <a:rPr lang="es-ES" dirty="0" err="1"/>
              <a:t>Simesbike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383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1FD93-E2ED-8514-F525-29591714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Simestruck</a:t>
            </a:r>
            <a:r>
              <a:rPr lang="es-ES" dirty="0"/>
              <a:t>: simulador de camión y bus</a:t>
            </a:r>
          </a:p>
        </p:txBody>
      </p:sp>
      <p:pic>
        <p:nvPicPr>
          <p:cNvPr id="7" name="Imagen" descr="Imagen">
            <a:extLst>
              <a:ext uri="{FF2B5EF4-FFF2-40B4-BE49-F238E27FC236}">
                <a16:creationId xmlns:a16="http://schemas.microsoft.com/office/drawing/2014/main" id="{4953CA81-757B-0089-D53A-45960F64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9296" y="949325"/>
            <a:ext cx="9413408" cy="56681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232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D6E0E-0406-B65F-3798-107CE69A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Construsim</a:t>
            </a:r>
            <a:r>
              <a:rPr lang="es-ES" dirty="0"/>
              <a:t> / </a:t>
            </a:r>
            <a:r>
              <a:rPr lang="es-ES" dirty="0" err="1"/>
              <a:t>Minesim</a:t>
            </a:r>
            <a:r>
              <a:rPr lang="es-ES" dirty="0"/>
              <a:t> / </a:t>
            </a:r>
            <a:r>
              <a:rPr lang="es-ES" dirty="0" err="1"/>
              <a:t>Logsim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E9983E-CC66-F6DD-EC7D-12F86A27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59" y="1638192"/>
            <a:ext cx="5056152" cy="4381285"/>
          </a:xfrm>
          <a:prstGeom prst="rect">
            <a:avLst/>
          </a:prstGeom>
        </p:spPr>
      </p:pic>
      <p:pic>
        <p:nvPicPr>
          <p:cNvPr id="8" name="Imagen" descr="Imagen">
            <a:extLst>
              <a:ext uri="{FF2B5EF4-FFF2-40B4-BE49-F238E27FC236}">
                <a16:creationId xmlns:a16="http://schemas.microsoft.com/office/drawing/2014/main" id="{13930C18-D6D5-462F-4C21-6010B53D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03" y="1045413"/>
            <a:ext cx="6093434" cy="5566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978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F5A5559A-FD9F-1224-250C-0E64222C5C03}"/>
              </a:ext>
            </a:extLst>
          </p:cNvPr>
          <p:cNvSpPr txBox="1"/>
          <p:nvPr/>
        </p:nvSpPr>
        <p:spPr>
          <a:xfrm>
            <a:off x="1839772" y="1211286"/>
            <a:ext cx="2671588" cy="4251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es-ES" sz="2400" dirty="0" err="1">
                <a:solidFill>
                  <a:schemeClr val="accent2"/>
                </a:solidFill>
                <a:latin typeface="Modern Love Grunge" panose="04070805081005020601" pitchFamily="82" charset="0"/>
              </a:rPr>
              <a:t>Corporate</a:t>
            </a:r>
            <a:endParaRPr lang="es-ES" sz="2400" dirty="0">
              <a:solidFill>
                <a:srgbClr val="004254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E9F99CDC-BDE6-03FC-05D8-2D357D39AA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40" y="1885201"/>
            <a:ext cx="1142654" cy="48623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10A00B8-4CBE-997A-7C03-FF6B4602E0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438" y="1823726"/>
            <a:ext cx="1102666" cy="559098"/>
          </a:xfrm>
          <a:prstGeom prst="rect">
            <a:avLst/>
          </a:prstGeom>
        </p:spPr>
      </p:pic>
      <p:pic>
        <p:nvPicPr>
          <p:cNvPr id="27" name="Picture 2" descr="Logo de Pemex: la historia y el significado de logotipo, la marca y el  simbolo. | png, vector">
            <a:extLst>
              <a:ext uri="{FF2B5EF4-FFF2-40B4-BE49-F238E27FC236}">
                <a16:creationId xmlns:a16="http://schemas.microsoft.com/office/drawing/2014/main" id="{A633740A-3FCA-C6E9-1FE2-BADE3D0D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213" y="2310786"/>
            <a:ext cx="1449315" cy="82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07D960E-123C-AAA7-CF75-A3751A95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960" y="2507038"/>
            <a:ext cx="1329529" cy="7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4E42815-9135-FFE7-AF7B-FFD044FDA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463" y="3373494"/>
            <a:ext cx="2172087" cy="63846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342FEB6-0F80-E3FE-0602-ABFB6C493D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261" y="4011954"/>
            <a:ext cx="1676900" cy="48020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7848153-70EA-59D2-66BB-6A6EBDFB31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543" y="3107674"/>
            <a:ext cx="1142654" cy="330369"/>
          </a:xfrm>
          <a:prstGeom prst="rect">
            <a:avLst/>
          </a:prstGeom>
        </p:spPr>
      </p:pic>
      <p:pic>
        <p:nvPicPr>
          <p:cNvPr id="1030" name="Picture 6" descr="Grupo Bimbo - Wikipedia, la enciclopedia libre">
            <a:extLst>
              <a:ext uri="{FF2B5EF4-FFF2-40B4-BE49-F238E27FC236}">
                <a16:creationId xmlns:a16="http://schemas.microsoft.com/office/drawing/2014/main" id="{D11A3DFD-5D0E-2398-7F6D-B71762F7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791" y="3648736"/>
            <a:ext cx="1197088" cy="5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590F180-B04A-CB89-995C-0B9D844A0E2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88" y="4359931"/>
            <a:ext cx="954059" cy="65049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B14EFA2-E2DA-78DB-DEF7-FAEC6C733BE7}"/>
              </a:ext>
            </a:extLst>
          </p:cNvPr>
          <p:cNvSpPr txBox="1"/>
          <p:nvPr/>
        </p:nvSpPr>
        <p:spPr>
          <a:xfrm>
            <a:off x="7666257" y="1201380"/>
            <a:ext cx="3255973" cy="4251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es-ES" sz="2400" dirty="0">
                <a:solidFill>
                  <a:schemeClr val="accent2"/>
                </a:solidFill>
                <a:latin typeface="Modern Love Grunge" panose="04070805081005020601" pitchFamily="82" charset="0"/>
              </a:rPr>
              <a:t>Security and Defense</a:t>
            </a:r>
            <a:endParaRPr lang="es-ES" sz="2400" dirty="0">
              <a:solidFill>
                <a:srgbClr val="004254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4" name="Imagen 3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8FF21771-B531-2209-8E22-7B7B64862E1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684" y="2024116"/>
            <a:ext cx="894156" cy="5911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F2A8CB-A279-329C-D3E9-3F0A3EAE2F0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834" y="1641956"/>
            <a:ext cx="569170" cy="804492"/>
          </a:xfrm>
          <a:prstGeom prst="rect">
            <a:avLst/>
          </a:prstGeom>
        </p:spPr>
      </p:pic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C1526487-4069-2352-AFB7-B95615F0F93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824" y="1641956"/>
            <a:ext cx="515658" cy="80449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E8F3313-89C3-0B93-F1E8-994B9D6B28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684" y="2961533"/>
            <a:ext cx="894156" cy="536493"/>
          </a:xfrm>
          <a:prstGeom prst="rect">
            <a:avLst/>
          </a:prstGeom>
        </p:spPr>
      </p:pic>
      <p:pic>
        <p:nvPicPr>
          <p:cNvPr id="39" name="Imagen 38" descr="Logotipo&#10;&#10;Descripción generada automáticamente">
            <a:extLst>
              <a:ext uri="{FF2B5EF4-FFF2-40B4-BE49-F238E27FC236}">
                <a16:creationId xmlns:a16="http://schemas.microsoft.com/office/drawing/2014/main" id="{2EDF7E2F-B36D-079A-F317-3967BDFD10F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616" y="2939751"/>
            <a:ext cx="1592022" cy="46699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3E9CEF3-05C3-EF97-3487-96CBD3E0ED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21" b="35999"/>
          <a:stretch/>
        </p:blipFill>
        <p:spPr>
          <a:xfrm>
            <a:off x="8222253" y="2523971"/>
            <a:ext cx="1125502" cy="42511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6A0E2DF-8635-2024-28E2-7D12A529F56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866" y="3503896"/>
            <a:ext cx="443157" cy="79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6FA1BD8B-3641-019D-8A7B-AC4D146E3CC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684" y="3613620"/>
            <a:ext cx="930974" cy="53649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316470B-67BF-DA27-14A3-CD00C74498B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607" y="3533725"/>
            <a:ext cx="731498" cy="7314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3576C4-3542-BFCA-B0E7-F2742D2C9D6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115" y="4567560"/>
            <a:ext cx="1629988" cy="419929"/>
          </a:xfrm>
          <a:prstGeom prst="rect">
            <a:avLst/>
          </a:prstGeom>
        </p:spPr>
      </p:pic>
      <p:pic>
        <p:nvPicPr>
          <p:cNvPr id="8" name="Imagen 7" descr="Imagen que contiene objeto, reloj, dibujo, firmar&#10;&#10;Descripción generada automáticamente">
            <a:extLst>
              <a:ext uri="{FF2B5EF4-FFF2-40B4-BE49-F238E27FC236}">
                <a16:creationId xmlns:a16="http://schemas.microsoft.com/office/drawing/2014/main" id="{431710E1-8914-FD3B-4F1F-1073F818B4A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455" y="1958767"/>
            <a:ext cx="1350190" cy="354425"/>
          </a:xfrm>
          <a:prstGeom prst="rect">
            <a:avLst/>
          </a:prstGeom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4F117594-7A20-F439-1040-E14547CDCB1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863" y="2425996"/>
            <a:ext cx="1526732" cy="859332"/>
          </a:xfrm>
          <a:prstGeom prst="rect">
            <a:avLst/>
          </a:prstGeom>
        </p:spPr>
      </p:pic>
      <p:pic>
        <p:nvPicPr>
          <p:cNvPr id="12" name="Imagen 11" descr="Un dibujo de una cara&#10;&#10;Descripción generada automáticamente con confianza baja">
            <a:extLst>
              <a:ext uri="{FF2B5EF4-FFF2-40B4-BE49-F238E27FC236}">
                <a16:creationId xmlns:a16="http://schemas.microsoft.com/office/drawing/2014/main" id="{E84C2356-2EE4-A011-C102-DBA51712B40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081" y="3316788"/>
            <a:ext cx="1597098" cy="536493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FE72DE85-012E-B22F-3290-7A494331E2B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8" t="11488" r="3256" b="28623"/>
          <a:stretch/>
        </p:blipFill>
        <p:spPr>
          <a:xfrm>
            <a:off x="4829366" y="4075281"/>
            <a:ext cx="2086557" cy="699498"/>
          </a:xfrm>
          <a:prstGeom prst="rect">
            <a:avLst/>
          </a:prstGeom>
        </p:spPr>
      </p:pic>
      <p:pic>
        <p:nvPicPr>
          <p:cNvPr id="34" name="Picture 2" descr="Gold Fields - .:: Minería en Línea ::.">
            <a:extLst>
              <a:ext uri="{FF2B5EF4-FFF2-40B4-BE49-F238E27FC236}">
                <a16:creationId xmlns:a16="http://schemas.microsoft.com/office/drawing/2014/main" id="{89E70DA8-77C4-EF4B-A9F0-3766B9C1C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2127" y="4973009"/>
            <a:ext cx="1095072" cy="7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n relacionada">
            <a:extLst>
              <a:ext uri="{FF2B5EF4-FFF2-40B4-BE49-F238E27FC236}">
                <a16:creationId xmlns:a16="http://schemas.microsoft.com/office/drawing/2014/main" id="{479D511A-BBB3-4AFF-8622-A358C6A5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389" y="4961367"/>
            <a:ext cx="949367" cy="9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64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090441AC-2F8C-938D-3179-4B2C1CDCCB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grpSp>
        <p:nvGrpSpPr>
          <p:cNvPr id="24" name="object 2">
            <a:extLst>
              <a:ext uri="{FF2B5EF4-FFF2-40B4-BE49-F238E27FC236}">
                <a16:creationId xmlns:a16="http://schemas.microsoft.com/office/drawing/2014/main" id="{20AC8BB2-C3A1-F292-C527-2A8057C71BD7}"/>
              </a:ext>
            </a:extLst>
          </p:cNvPr>
          <p:cNvGrpSpPr/>
          <p:nvPr/>
        </p:nvGrpSpPr>
        <p:grpSpPr>
          <a:xfrm>
            <a:off x="0" y="3667760"/>
            <a:ext cx="12192000" cy="3190240"/>
            <a:chOff x="0" y="4090448"/>
            <a:chExt cx="13500100" cy="346964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BBCFB207-EBCC-4696-40B7-0ADDE9B433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90448"/>
              <a:ext cx="13499591" cy="3468589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DA0BF8EE-4BF1-FACF-6E33-F52EFF29C71A}"/>
                </a:ext>
              </a:extLst>
            </p:cNvPr>
            <p:cNvSpPr/>
            <p:nvPr/>
          </p:nvSpPr>
          <p:spPr>
            <a:xfrm>
              <a:off x="12845033" y="6959346"/>
              <a:ext cx="0" cy="601345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0"/>
                  </a:moveTo>
                  <a:lnTo>
                    <a:pt x="0" y="600743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 Light"/>
                <a:ea typeface="+mn-ea"/>
                <a:cs typeface="+mn-cs"/>
              </a:endParaRP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903A4B2-9C60-9AB6-25A8-1C3CCF46E0D8}"/>
              </a:ext>
            </a:extLst>
          </p:cNvPr>
          <p:cNvSpPr txBox="1"/>
          <p:nvPr/>
        </p:nvSpPr>
        <p:spPr>
          <a:xfrm>
            <a:off x="344547" y="342077"/>
            <a:ext cx="7155543" cy="8226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Prata" panose="00000500000000000000" pitchFamily="2" charset="0"/>
              </a:rPr>
              <a:t>¿Quiénes somos?</a:t>
            </a:r>
          </a:p>
          <a:p>
            <a:pPr marL="342900" marR="0" lvl="0" indent="-34290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400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Prata" panose="00000500000000000000" pitchFamily="2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4470F6A6-83C6-B45C-5B52-E21F8BBD2E33}"/>
              </a:ext>
            </a:extLst>
          </p:cNvPr>
          <p:cNvSpPr/>
          <p:nvPr/>
        </p:nvSpPr>
        <p:spPr>
          <a:xfrm>
            <a:off x="400100" y="1028981"/>
            <a:ext cx="3572127" cy="5828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27" name="object 12">
            <a:extLst>
              <a:ext uri="{FF2B5EF4-FFF2-40B4-BE49-F238E27FC236}">
                <a16:creationId xmlns:a16="http://schemas.microsoft.com/office/drawing/2014/main" id="{C9070290-2498-940F-7402-0B9F783973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773" y="2068592"/>
            <a:ext cx="1830986" cy="44567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EA805C09-29B3-6BEE-83E9-D8E8464AABA2}"/>
              </a:ext>
            </a:extLst>
          </p:cNvPr>
          <p:cNvSpPr txBox="1"/>
          <p:nvPr/>
        </p:nvSpPr>
        <p:spPr>
          <a:xfrm>
            <a:off x="798789" y="1100512"/>
            <a:ext cx="2693109" cy="10552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2002-2012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“Company 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takeoff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”</a:t>
            </a:r>
          </a:p>
          <a:p>
            <a:pPr marL="342900" marR="0" lvl="0" indent="-34290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E976675A-8670-010C-82F3-958B132D4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026" y="4156712"/>
            <a:ext cx="1243261" cy="1162528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075E7D96-21A8-D38B-D6C0-9B154E0AD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213" y="4159736"/>
            <a:ext cx="1463203" cy="1097403"/>
          </a:xfrm>
          <a:prstGeom prst="rect">
            <a:avLst/>
          </a:prstGeom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E97D5F73-4A11-51AC-C6A9-741F2CA56C5E}"/>
              </a:ext>
            </a:extLst>
          </p:cNvPr>
          <p:cNvSpPr/>
          <p:nvPr/>
        </p:nvSpPr>
        <p:spPr>
          <a:xfrm>
            <a:off x="4337713" y="1053465"/>
            <a:ext cx="3572127" cy="5828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33EE28E-C520-C17E-B078-315B6C1C93DA}"/>
              </a:ext>
            </a:extLst>
          </p:cNvPr>
          <p:cNvSpPr/>
          <p:nvPr/>
        </p:nvSpPr>
        <p:spPr>
          <a:xfrm>
            <a:off x="8275326" y="1045476"/>
            <a:ext cx="3572127" cy="5828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29" name="object 14">
            <a:extLst>
              <a:ext uri="{FF2B5EF4-FFF2-40B4-BE49-F238E27FC236}">
                <a16:creationId xmlns:a16="http://schemas.microsoft.com/office/drawing/2014/main" id="{96C21418-004E-43D8-8800-27B860F5672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89261" y="2836623"/>
            <a:ext cx="1557911" cy="403321"/>
          </a:xfrm>
          <a:prstGeom prst="rect">
            <a:avLst/>
          </a:prstGeom>
        </p:spPr>
      </p:pic>
      <p:pic>
        <p:nvPicPr>
          <p:cNvPr id="41" name="Imagen 40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80AD5932-893A-4BC1-69AA-FF05ABD2B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84" y="2673137"/>
            <a:ext cx="1133875" cy="68907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E9A7113-01C8-612C-8199-3D312506B2DD}"/>
              </a:ext>
            </a:extLst>
          </p:cNvPr>
          <p:cNvSpPr txBox="1"/>
          <p:nvPr/>
        </p:nvSpPr>
        <p:spPr>
          <a:xfrm>
            <a:off x="8355228" y="1092974"/>
            <a:ext cx="3583888" cy="13758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2018-2022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(NTT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owns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 60%)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Productization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53F2ADF8-534E-B610-E22F-A7F058D07E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8349" y="4007720"/>
            <a:ext cx="1467565" cy="1467565"/>
          </a:xfrm>
          <a:prstGeom prst="rect">
            <a:avLst/>
          </a:prstGeom>
        </p:spPr>
      </p:pic>
      <p:pic>
        <p:nvPicPr>
          <p:cNvPr id="56" name="Imagen" descr="Imagen">
            <a:extLst>
              <a:ext uri="{FF2B5EF4-FFF2-40B4-BE49-F238E27FC236}">
                <a16:creationId xmlns:a16="http://schemas.microsoft.com/office/drawing/2014/main" id="{27C2225C-727A-9FC6-A864-3ECF0BC0B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1960" y="4208847"/>
            <a:ext cx="1850050" cy="169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n 3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4915916F-1F55-69EE-12D7-4A44C8625F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58" y="2172146"/>
            <a:ext cx="1656974" cy="1006966"/>
          </a:xfrm>
          <a:prstGeom prst="rect">
            <a:avLst/>
          </a:prstGeom>
        </p:spPr>
      </p:pic>
      <p:pic>
        <p:nvPicPr>
          <p:cNvPr id="37" name="object 12">
            <a:extLst>
              <a:ext uri="{FF2B5EF4-FFF2-40B4-BE49-F238E27FC236}">
                <a16:creationId xmlns:a16="http://schemas.microsoft.com/office/drawing/2014/main" id="{CFB08B84-4F10-1EB2-8A09-7B9EFBE1261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8519" y="3245392"/>
            <a:ext cx="1656974" cy="40332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6349D39E-F75E-B63E-66CD-82F1B8541BDE}"/>
              </a:ext>
            </a:extLst>
          </p:cNvPr>
          <p:cNvSpPr txBox="1"/>
          <p:nvPr/>
        </p:nvSpPr>
        <p:spPr>
          <a:xfrm>
            <a:off x="4908790" y="1096455"/>
            <a:ext cx="2546939" cy="13758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2012-2018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(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Everis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owns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 49%)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Internationalization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185D7B44-6C62-4169-7F57-00BC039CC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3777" y="3974656"/>
            <a:ext cx="2206193" cy="1467565"/>
          </a:xfrm>
          <a:prstGeom prst="rect">
            <a:avLst/>
          </a:prstGeom>
        </p:spPr>
      </p:pic>
      <p:pic>
        <p:nvPicPr>
          <p:cNvPr id="30" name="object 15">
            <a:extLst>
              <a:ext uri="{FF2B5EF4-FFF2-40B4-BE49-F238E27FC236}">
                <a16:creationId xmlns:a16="http://schemas.microsoft.com/office/drawing/2014/main" id="{141F7E93-7DD6-C174-C3CD-3A524F0542F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50250" y="2244228"/>
            <a:ext cx="1839153" cy="388329"/>
          </a:xfrm>
          <a:prstGeom prst="rect">
            <a:avLst/>
          </a:prstGeom>
        </p:spPr>
      </p:pic>
      <p:pic>
        <p:nvPicPr>
          <p:cNvPr id="68" name="object 12">
            <a:extLst>
              <a:ext uri="{FF2B5EF4-FFF2-40B4-BE49-F238E27FC236}">
                <a16:creationId xmlns:a16="http://schemas.microsoft.com/office/drawing/2014/main" id="{C29719F5-940B-743C-F071-A3C15C833F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09709" y="3467912"/>
            <a:ext cx="1656974" cy="403321"/>
          </a:xfrm>
          <a:prstGeom prst="rect">
            <a:avLst/>
          </a:prstGeom>
        </p:spPr>
      </p:pic>
      <p:pic>
        <p:nvPicPr>
          <p:cNvPr id="69" name="26 Imagen">
            <a:extLst>
              <a:ext uri="{FF2B5EF4-FFF2-40B4-BE49-F238E27FC236}">
                <a16:creationId xmlns:a16="http://schemas.microsoft.com/office/drawing/2014/main" id="{219E63BF-BFA5-E9C3-6BD9-C8CBFB7800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94" y="3905020"/>
            <a:ext cx="1186064" cy="1186064"/>
          </a:xfrm>
          <a:prstGeom prst="rect">
            <a:avLst/>
          </a:prstGeom>
        </p:spPr>
      </p:pic>
      <p:pic>
        <p:nvPicPr>
          <p:cNvPr id="70" name="44 Imagen">
            <a:extLst>
              <a:ext uri="{FF2B5EF4-FFF2-40B4-BE49-F238E27FC236}">
                <a16:creationId xmlns:a16="http://schemas.microsoft.com/office/drawing/2014/main" id="{D94EED92-E069-5AF8-722E-500A52173A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43" y="4803471"/>
            <a:ext cx="1095545" cy="1095545"/>
          </a:xfrm>
          <a:prstGeom prst="rect">
            <a:avLst/>
          </a:prstGeom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BC497FF0-BF72-D6F0-2061-C7F0CEAD60BC}"/>
              </a:ext>
            </a:extLst>
          </p:cNvPr>
          <p:cNvSpPr txBox="1"/>
          <p:nvPr/>
        </p:nvSpPr>
        <p:spPr>
          <a:xfrm>
            <a:off x="8274866" y="6072204"/>
            <a:ext cx="3572127" cy="7848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+ 4000 </a:t>
            </a:r>
            <a:r>
              <a:rPr kumimoji="0" lang="es-E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simulators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+70 </a:t>
            </a:r>
            <a:r>
              <a:rPr kumimoji="0" lang="es-E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people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+ 15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countries</a:t>
            </a:r>
            <a:endParaRPr kumimoji="0" lang="es-ES" sz="16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611A149-E095-25F9-3EC4-AE783C602BD3}"/>
              </a:ext>
            </a:extLst>
          </p:cNvPr>
          <p:cNvSpPr txBox="1"/>
          <p:nvPr/>
        </p:nvSpPr>
        <p:spPr>
          <a:xfrm>
            <a:off x="4337713" y="6072204"/>
            <a:ext cx="3572127" cy="7848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+ 2000 </a:t>
            </a:r>
            <a:r>
              <a:rPr kumimoji="0" lang="es-E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simulators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+70 </a:t>
            </a:r>
            <a:r>
              <a:rPr kumimoji="0" lang="es-E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people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+ 6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countries</a:t>
            </a:r>
            <a:endParaRPr kumimoji="0" lang="es-ES" sz="1600" b="0" i="1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Neo Sans" panose="020B0504020202020204" pitchFamily="34" charset="0"/>
              <a:ea typeface="+mn-ea"/>
              <a:cs typeface="+mn-cs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19695C1D-F851-2108-AA49-E230224434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4774" y="2622786"/>
            <a:ext cx="1602778" cy="1153765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C5CFACA5-BA1C-BE05-A832-8A56290A353E}"/>
              </a:ext>
            </a:extLst>
          </p:cNvPr>
          <p:cNvSpPr txBox="1"/>
          <p:nvPr/>
        </p:nvSpPr>
        <p:spPr>
          <a:xfrm>
            <a:off x="1432263" y="1665884"/>
            <a:ext cx="1426159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(</a:t>
            </a:r>
            <a:r>
              <a:rPr kumimoji="0" lang="es-E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thanks</a:t>
            </a: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to</a:t>
            </a: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 </a:t>
            </a:r>
            <a:r>
              <a:rPr kumimoji="0" lang="es-E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you</a:t>
            </a:r>
            <a:r>
              <a:rPr kumimoji="0" lang="es-ES" sz="1200" b="0" i="1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Neo Sans" panose="020B0504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80" name="Imagen 79" descr="Imagen de la pantalla de un video juego de un carro&#10;&#10;Descripción generada automáticamente con confianza baja">
            <a:extLst>
              <a:ext uri="{FF2B5EF4-FFF2-40B4-BE49-F238E27FC236}">
                <a16:creationId xmlns:a16="http://schemas.microsoft.com/office/drawing/2014/main" id="{4A3FEFD1-0BAD-E43B-4211-65B950619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3" y="5429619"/>
            <a:ext cx="3196771" cy="12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CFEFD-7DD3-29E7-D6C4-82F41A70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Proyecto Brasil: 3.500 simuladores coche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63B1A4F0-948C-23B0-9C9B-AD62C63FD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5" y="1422400"/>
            <a:ext cx="4378608" cy="4474937"/>
          </a:xfrm>
          <a:prstGeom prst="rect">
            <a:avLst/>
          </a:prstGeom>
        </p:spPr>
      </p:pic>
      <p:pic>
        <p:nvPicPr>
          <p:cNvPr id="7" name="Imagen 6" descr="Un hombre sentado frente a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9AB6BCB5-039C-BCE4-84BF-6E908791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218"/>
            <a:ext cx="540173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7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1E5CF-D765-779D-4DB5-60EA333E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Proyecto SENAT: 160 simuladores camión</a:t>
            </a:r>
          </a:p>
        </p:txBody>
      </p:sp>
      <p:pic>
        <p:nvPicPr>
          <p:cNvPr id="5" name="Imagen 4" descr="Edificio con letrero en frente de campo&#10;&#10;Descripción generada automáticamente con confianza media">
            <a:extLst>
              <a:ext uri="{FF2B5EF4-FFF2-40B4-BE49-F238E27FC236}">
                <a16:creationId xmlns:a16="http://schemas.microsoft.com/office/drawing/2014/main" id="{AFA7B57D-9E0A-822E-5FAC-895F55DE2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4" y="2041977"/>
            <a:ext cx="5551717" cy="3701144"/>
          </a:xfrm>
          <a:prstGeom prst="rect">
            <a:avLst/>
          </a:prstGeom>
        </p:spPr>
      </p:pic>
      <p:pic>
        <p:nvPicPr>
          <p:cNvPr id="7" name="Imagen 6" descr="Imagen que contiene piso, interior, cuarto, pequeño&#10;&#10;Descripción generada automáticamente">
            <a:extLst>
              <a:ext uri="{FF2B5EF4-FFF2-40B4-BE49-F238E27FC236}">
                <a16:creationId xmlns:a16="http://schemas.microsoft.com/office/drawing/2014/main" id="{303C2829-57F8-FDD7-2FDB-10743EA7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43" y="1705491"/>
            <a:ext cx="4374116" cy="4374116"/>
          </a:xfrm>
          <a:prstGeom prst="rect">
            <a:avLst/>
          </a:prstGeom>
        </p:spPr>
      </p:pic>
      <p:pic>
        <p:nvPicPr>
          <p:cNvPr id="9" name="Imagen 8" descr="Un conjunto de letras blancas en fondo azul&#10;&#10;Descripción generada automáticamente con confianza media">
            <a:extLst>
              <a:ext uri="{FF2B5EF4-FFF2-40B4-BE49-F238E27FC236}">
                <a16:creationId xmlns:a16="http://schemas.microsoft.com/office/drawing/2014/main" id="{561A6E39-11A1-6FD9-E82C-21DEDAD33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1" y="2041977"/>
            <a:ext cx="857023" cy="8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D026-3DE3-5923-AEFB-A14EFCBD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2934"/>
            <a:ext cx="10585697" cy="946149"/>
          </a:xfrm>
        </p:spPr>
        <p:txBody>
          <a:bodyPr/>
          <a:lstStyle/>
          <a:p>
            <a:r>
              <a:rPr lang="es-ES" dirty="0"/>
              <a:t>Industrializar la formación virtual</a:t>
            </a:r>
            <a:br>
              <a:rPr lang="es-ES" dirty="0"/>
            </a:br>
            <a:r>
              <a:rPr lang="es-ES" dirty="0"/>
              <a:t>SIMULADORES COTS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D10093-DD70-A895-2232-80C36B23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2049"/>
            <a:ext cx="12192000" cy="81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95C7C-8C47-F0E0-46CC-6D4C5AEC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Proyecto Guanajuato: obtención licencia</a:t>
            </a:r>
          </a:p>
        </p:txBody>
      </p:sp>
      <p:pic>
        <p:nvPicPr>
          <p:cNvPr id="5" name="Imagen 4" descr="Un hombre sentado frente a una computadora&#10;&#10;Descripción generada automáticamente con confianza baja">
            <a:extLst>
              <a:ext uri="{FF2B5EF4-FFF2-40B4-BE49-F238E27FC236}">
                <a16:creationId xmlns:a16="http://schemas.microsoft.com/office/drawing/2014/main" id="{CA9D377E-21EC-4DE4-098A-5A2E2610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35" y="1872344"/>
            <a:ext cx="5615665" cy="3743776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5FE33165-BB1C-377D-6FBD-0FEE5E1EC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90" y="1729167"/>
            <a:ext cx="3886953" cy="38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1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1B5DEA3-00B0-8AD7-71ED-7F678D3D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90" y="1869661"/>
            <a:ext cx="5552064" cy="41640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FED096-CBA6-5F58-F75E-25E9C43D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301" y="1869661"/>
            <a:ext cx="5552064" cy="4164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1B931A-8967-09F2-ECAD-9874B3F84F17}"/>
              </a:ext>
            </a:extLst>
          </p:cNvPr>
          <p:cNvSpPr txBox="1"/>
          <p:nvPr/>
        </p:nvSpPr>
        <p:spPr>
          <a:xfrm>
            <a:off x="382421" y="1045289"/>
            <a:ext cx="10754139" cy="7980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s-ES" sz="2000">
                <a:solidFill>
                  <a:srgbClr val="004254"/>
                </a:solidFill>
                <a:latin typeface="Neo Sans" panose="020B0504020202020204" pitchFamily="34" charset="0"/>
              </a:rPr>
              <a:t>Evaluación de conductores para obtención del permiso de conducción en República Dominicana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s-ES" sz="2000" i="1">
                <a:solidFill>
                  <a:srgbClr val="004254"/>
                </a:solidFill>
                <a:latin typeface="Neo Sans" panose="020B0504020202020204" pitchFamily="34" charset="0"/>
              </a:rPr>
              <a:t>:: 7 simuladores de moto, 40 de coche, 10 de camión: 6000 exámenes/mes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FE7676B-1855-06FB-152E-D5F8048E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1"/>
            <a:ext cx="10585697" cy="946149"/>
          </a:xfrm>
        </p:spPr>
        <p:txBody>
          <a:bodyPr/>
          <a:lstStyle/>
          <a:p>
            <a:r>
              <a:rPr lang="es-ES" sz="3600" dirty="0"/>
              <a:t>Proyecto República Dominicana</a:t>
            </a:r>
          </a:p>
        </p:txBody>
      </p:sp>
    </p:spTree>
    <p:extLst>
      <p:ext uri="{BB962C8B-B14F-4D97-AF65-F5344CB8AC3E}">
        <p14:creationId xmlns:p14="http://schemas.microsoft.com/office/powerpoint/2010/main" val="3061241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24CC2-103A-B55A-5AD8-B5DB2123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Simumak hoy (2022):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8AD0DFA-DB89-C62D-BAC7-EA44987F32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7"/>
          <a:stretch/>
        </p:blipFill>
        <p:spPr>
          <a:xfrm>
            <a:off x="218354" y="1293377"/>
            <a:ext cx="5352529" cy="40687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WhatsApp Video 2022-10-19 at 12.11.00 PM">
            <a:hlinkClick r:id="" action="ppaction://media"/>
            <a:extLst>
              <a:ext uri="{FF2B5EF4-FFF2-40B4-BE49-F238E27FC236}">
                <a16:creationId xmlns:a16="http://schemas.microsoft.com/office/drawing/2014/main" id="{3A37139C-1715-7D36-1F95-65352BEF3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7893" y="1293377"/>
            <a:ext cx="6664107" cy="37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7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sde la ventana de un carro&#10;&#10;Descripción generada automáticamente con confianza media">
            <a:extLst>
              <a:ext uri="{FF2B5EF4-FFF2-40B4-BE49-F238E27FC236}">
                <a16:creationId xmlns:a16="http://schemas.microsoft.com/office/drawing/2014/main" id="{D4F58FAA-E0F3-21B5-CA6D-062E035E4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8"/>
          <a:stretch/>
        </p:blipFill>
        <p:spPr>
          <a:xfrm>
            <a:off x="274486" y="1843598"/>
            <a:ext cx="5951360" cy="34954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n 5" descr="Un camión verde&#10;&#10;Descripción generada automáticamente con confianza baja">
            <a:extLst>
              <a:ext uri="{FF2B5EF4-FFF2-40B4-BE49-F238E27FC236}">
                <a16:creationId xmlns:a16="http://schemas.microsoft.com/office/drawing/2014/main" id="{775A1806-0480-9E00-2362-4FCA03CE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2378" b="10834"/>
          <a:stretch/>
        </p:blipFill>
        <p:spPr>
          <a:xfrm>
            <a:off x="6352237" y="1843598"/>
            <a:ext cx="5519724" cy="34985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6203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hombre con una maleta en el techo&#10;&#10;Descripción generada automáticamente con confianza baja">
            <a:extLst>
              <a:ext uri="{FF2B5EF4-FFF2-40B4-BE49-F238E27FC236}">
                <a16:creationId xmlns:a16="http://schemas.microsoft.com/office/drawing/2014/main" id="{57C35A7E-A179-E36E-A709-F55F3BC86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2" b="25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08AD2F6F-5B69-8DEB-EF08-831DC97B95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33DC1134-4AE5-35D0-5624-3A1E62F22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8C51C2-F16A-437B-A1B6-59B80C4DD269}" type="slidenum">
              <a:rPr lang="es-ES" smtClean="0"/>
              <a:pPr>
                <a:spcAft>
                  <a:spcPts val="600"/>
                </a:spcAft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847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8F8A20F-DF26-7B43-3BF5-9E7620AB7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28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8EB64A-D5AB-7D0C-4000-3B5ACEF0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56"/>
            <a:ext cx="5940946" cy="44925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68B14F-010A-7535-A833-9076785C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038" y="1116056"/>
            <a:ext cx="5975962" cy="44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F1CDBFD-0069-53BC-8436-D6D47AF51E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4" y="539750"/>
            <a:ext cx="6742829" cy="5778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671731D-1AE7-D1A5-E9AC-108E7101DF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240" y="1062920"/>
            <a:ext cx="4267752" cy="25946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11D3AF-E2BA-E2D5-ABA9-F656A3E1CD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240" y="3797300"/>
            <a:ext cx="4267752" cy="26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090441AC-2F8C-938D-3179-4B2C1CDCCB69}"/>
              </a:ext>
            </a:extLst>
          </p:cNvPr>
          <p:cNvSpPr/>
          <p:nvPr/>
        </p:nvSpPr>
        <p:spPr>
          <a:xfrm>
            <a:off x="-460" y="-966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4" name="object 2">
            <a:extLst>
              <a:ext uri="{FF2B5EF4-FFF2-40B4-BE49-F238E27FC236}">
                <a16:creationId xmlns:a16="http://schemas.microsoft.com/office/drawing/2014/main" id="{20AC8BB2-C3A1-F292-C527-2A8057C71BD7}"/>
              </a:ext>
            </a:extLst>
          </p:cNvPr>
          <p:cNvGrpSpPr/>
          <p:nvPr/>
        </p:nvGrpSpPr>
        <p:grpSpPr>
          <a:xfrm>
            <a:off x="0" y="3667760"/>
            <a:ext cx="12192000" cy="3190240"/>
            <a:chOff x="0" y="4090448"/>
            <a:chExt cx="13500100" cy="346964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BBCFB207-EBCC-4696-40B7-0ADDE9B433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90448"/>
              <a:ext cx="13499591" cy="3468589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DA0BF8EE-4BF1-FACF-6E33-F52EFF29C71A}"/>
                </a:ext>
              </a:extLst>
            </p:cNvPr>
            <p:cNvSpPr/>
            <p:nvPr/>
          </p:nvSpPr>
          <p:spPr>
            <a:xfrm>
              <a:off x="12845033" y="6959346"/>
              <a:ext cx="0" cy="601345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0"/>
                  </a:moveTo>
                  <a:lnTo>
                    <a:pt x="0" y="600743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D9E450D-183F-9B48-6C73-75EF30CE4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9" y="748653"/>
            <a:ext cx="1423088" cy="996162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A903A4B2-9C60-9AB6-25A8-1C3CCF46E0D8}"/>
              </a:ext>
            </a:extLst>
          </p:cNvPr>
          <p:cNvSpPr txBox="1"/>
          <p:nvPr/>
        </p:nvSpPr>
        <p:spPr>
          <a:xfrm>
            <a:off x="-1399869" y="444121"/>
            <a:ext cx="7155543" cy="8023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44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Who are </a:t>
            </a:r>
            <a:r>
              <a:rPr lang="es-ES" sz="44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we</a:t>
            </a:r>
            <a:r>
              <a:rPr lang="es-ES" sz="44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?</a:t>
            </a:r>
          </a:p>
          <a:p>
            <a:pPr marL="342900" indent="-342900" algn="ctr">
              <a:lnSpc>
                <a:spcPts val="2500"/>
              </a:lnSpc>
              <a:buFontTx/>
              <a:buChar char="-"/>
            </a:pPr>
            <a:endParaRPr lang="es-ES" sz="4400" b="1" i="1" dirty="0">
              <a:solidFill>
                <a:srgbClr val="004254"/>
              </a:solidFill>
              <a:latin typeface="Neo Sans" panose="020B0504020202020204" pitchFamily="34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4470F6A6-83C6-B45C-5B52-E21F8BBD2E33}"/>
              </a:ext>
            </a:extLst>
          </p:cNvPr>
          <p:cNvSpPr/>
          <p:nvPr/>
        </p:nvSpPr>
        <p:spPr>
          <a:xfrm>
            <a:off x="2203190" y="1104184"/>
            <a:ext cx="3753473" cy="450224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A805C09-29B3-6BEE-83E9-D8E8464AABA2}"/>
              </a:ext>
            </a:extLst>
          </p:cNvPr>
          <p:cNvSpPr txBox="1"/>
          <p:nvPr/>
        </p:nvSpPr>
        <p:spPr>
          <a:xfrm>
            <a:off x="2203190" y="1104184"/>
            <a:ext cx="3753473" cy="48821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4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from</a:t>
            </a:r>
            <a:r>
              <a:rPr lang="es-ES" sz="24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07-2022…</a:t>
            </a:r>
          </a:p>
          <a:p>
            <a:pPr algn="ctr">
              <a:lnSpc>
                <a:spcPts val="2500"/>
              </a:lnSpc>
            </a:pPr>
            <a:endParaRPr lang="es-ES" sz="2000" i="1" dirty="0">
              <a:solidFill>
                <a:srgbClr val="004254"/>
              </a:solidFill>
              <a:latin typeface="Neo Sans" panose="020B05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INDRA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acquires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100%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of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company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with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intention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of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maintain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and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expand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position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of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company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in civil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land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simulation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,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where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company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is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leader 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in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some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áreas (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driving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simulation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mainly</a:t>
            </a:r>
            <a:r>
              <a:rPr lang="es-ES" sz="1600" i="1" dirty="0">
                <a:solidFill>
                  <a:srgbClr val="004254"/>
                </a:solidFill>
                <a:latin typeface="Neo Sans" panose="020B0504020202020204" pitchFamily="34" charset="0"/>
              </a:rPr>
              <a:t>) and 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place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company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as a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reference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in defense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land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simulation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.</a:t>
            </a:r>
          </a:p>
          <a:p>
            <a:pPr algn="ctr">
              <a:lnSpc>
                <a:spcPts val="2500"/>
              </a:lnSpc>
            </a:pPr>
            <a:endParaRPr lang="es-ES" sz="1600" b="1" i="1" dirty="0">
              <a:solidFill>
                <a:srgbClr val="004254"/>
              </a:solidFill>
              <a:latin typeface="Neo Sans" panose="020B05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We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are a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separated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company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and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intention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of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acquisition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is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to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maintain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the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independience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</a:t>
            </a:r>
            <a:r>
              <a:rPr lang="es-ES" sz="1600" b="1" i="1" dirty="0" err="1">
                <a:solidFill>
                  <a:srgbClr val="004254"/>
                </a:solidFill>
                <a:latin typeface="Neo Sans" panose="020B0504020202020204" pitchFamily="34" charset="0"/>
              </a:rPr>
              <a:t>of</a:t>
            </a:r>
            <a:r>
              <a:rPr lang="es-ES" sz="1600" b="1" i="1" dirty="0">
                <a:solidFill>
                  <a:srgbClr val="004254"/>
                </a:solidFill>
                <a:latin typeface="Neo Sans" panose="020B0504020202020204" pitchFamily="34" charset="0"/>
              </a:rPr>
              <a:t> SIMUMAK. </a:t>
            </a:r>
          </a:p>
          <a:p>
            <a:pPr algn="ctr">
              <a:lnSpc>
                <a:spcPts val="2500"/>
              </a:lnSpc>
            </a:pPr>
            <a:endParaRPr lang="es-ES" sz="2000" i="1" dirty="0">
              <a:solidFill>
                <a:srgbClr val="004254"/>
              </a:solidFill>
              <a:latin typeface="Neo Sans" panose="020B0504020202020204" pitchFamily="34" charset="0"/>
            </a:endParaRPr>
          </a:p>
          <a:p>
            <a:pPr algn="ctr">
              <a:lnSpc>
                <a:spcPts val="2500"/>
              </a:lnSpc>
            </a:pPr>
            <a:endParaRPr lang="es-ES" i="1" dirty="0">
              <a:solidFill>
                <a:srgbClr val="004254"/>
              </a:solidFill>
              <a:latin typeface="Neo Sans" panose="020B0504020202020204" pitchFamily="34" charset="0"/>
            </a:endParaRPr>
          </a:p>
        </p:txBody>
      </p:sp>
      <p:pic>
        <p:nvPicPr>
          <p:cNvPr id="35" name="Imagen 3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D14905A-98C7-F44D-C26A-820CFF7FA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4" y="1567648"/>
            <a:ext cx="1302323" cy="5676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6CB232-16CC-B24A-A95F-2A28BD6E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088" y="1246457"/>
            <a:ext cx="4476949" cy="22260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E0688B-2632-0E0A-5F3A-977E8556E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86" y="4193984"/>
            <a:ext cx="4476951" cy="1792305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8EB6A3CB-8A00-149B-B25F-161722A294BD}"/>
              </a:ext>
            </a:extLst>
          </p:cNvPr>
          <p:cNvSpPr/>
          <p:nvPr/>
        </p:nvSpPr>
        <p:spPr>
          <a:xfrm>
            <a:off x="7279671" y="864775"/>
            <a:ext cx="4476948" cy="397905"/>
          </a:xfrm>
          <a:prstGeom prst="rect">
            <a:avLst/>
          </a:prstGeom>
          <a:solidFill>
            <a:srgbClr val="7984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00E3AE9-7F34-8ADC-DD57-73A5DF9BBEF3}"/>
              </a:ext>
            </a:extLst>
          </p:cNvPr>
          <p:cNvSpPr txBox="1"/>
          <p:nvPr/>
        </p:nvSpPr>
        <p:spPr>
          <a:xfrm>
            <a:off x="7899241" y="862186"/>
            <a:ext cx="3572127" cy="4004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i="1" dirty="0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“Defense </a:t>
            </a:r>
            <a:r>
              <a:rPr lang="es-ES" sz="2000" b="1" i="1" dirty="0" err="1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simulation</a:t>
            </a:r>
            <a:r>
              <a:rPr lang="es-ES" sz="2000" b="1" i="1" dirty="0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”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C31B0F4E-5A85-031F-07F3-340E08CFD346}"/>
              </a:ext>
            </a:extLst>
          </p:cNvPr>
          <p:cNvSpPr/>
          <p:nvPr/>
        </p:nvSpPr>
        <p:spPr>
          <a:xfrm>
            <a:off x="7280086" y="3831114"/>
            <a:ext cx="4476951" cy="397905"/>
          </a:xfrm>
          <a:prstGeom prst="rect">
            <a:avLst/>
          </a:prstGeom>
          <a:solidFill>
            <a:srgbClr val="0379A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BC5251E-C316-1F18-EA4F-8EE555F9F990}"/>
              </a:ext>
            </a:extLst>
          </p:cNvPr>
          <p:cNvSpPr txBox="1"/>
          <p:nvPr/>
        </p:nvSpPr>
        <p:spPr>
          <a:xfrm>
            <a:off x="7899242" y="3829594"/>
            <a:ext cx="3572127" cy="4004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i="1" dirty="0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“Civil </a:t>
            </a:r>
            <a:r>
              <a:rPr lang="es-ES" sz="2000" b="1" i="1" dirty="0" err="1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simulation</a:t>
            </a:r>
            <a:r>
              <a:rPr lang="es-ES" sz="2000" b="1" i="1" dirty="0">
                <a:solidFill>
                  <a:schemeClr val="bg2">
                    <a:lumMod val="95000"/>
                  </a:schemeClr>
                </a:solidFill>
                <a:latin typeface="Neo Sans" panose="020B0504020202020204" pitchFamily="34" charset="0"/>
              </a:rPr>
              <a:t>”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288178D-A6DD-E564-4148-AECB6373B2C3}"/>
              </a:ext>
            </a:extLst>
          </p:cNvPr>
          <p:cNvGrpSpPr/>
          <p:nvPr/>
        </p:nvGrpSpPr>
        <p:grpSpPr>
          <a:xfrm>
            <a:off x="993458" y="5439757"/>
            <a:ext cx="5852125" cy="886813"/>
            <a:chOff x="484089" y="4544498"/>
            <a:chExt cx="6541931" cy="991344"/>
          </a:xfrm>
        </p:grpSpPr>
        <p:pic>
          <p:nvPicPr>
            <p:cNvPr id="49" name="Imagen 48" descr="Logotipo&#10;&#10;Descripción generada automáticamente">
              <a:extLst>
                <a:ext uri="{FF2B5EF4-FFF2-40B4-BE49-F238E27FC236}">
                  <a16:creationId xmlns:a16="http://schemas.microsoft.com/office/drawing/2014/main" id="{400D487C-B5FF-D11A-413B-2BEB6DF0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89" y="4544498"/>
              <a:ext cx="1411248" cy="991343"/>
            </a:xfrm>
            <a:prstGeom prst="rect">
              <a:avLst/>
            </a:prstGeom>
            <a:ln>
              <a:solidFill>
                <a:srgbClr val="090C10"/>
              </a:solidFill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AC938A1-F686-54C9-AA16-E90D26A17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9351" y="4547969"/>
              <a:ext cx="5216669" cy="987873"/>
            </a:xfrm>
            <a:prstGeom prst="rect">
              <a:avLst/>
            </a:prstGeom>
            <a:ln>
              <a:solidFill>
                <a:srgbClr val="090C10"/>
              </a:solidFill>
            </a:ln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B64495C-0742-236F-CCF1-CA535CCF0FAC}"/>
                </a:ext>
              </a:extLst>
            </p:cNvPr>
            <p:cNvSpPr txBox="1"/>
            <p:nvPr/>
          </p:nvSpPr>
          <p:spPr>
            <a:xfrm>
              <a:off x="1907177" y="5152973"/>
              <a:ext cx="757646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206578"/>
                  </a:solidFill>
                </a:rPr>
                <a:t>Sales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22188A43-40E3-A48F-B23D-5FF13809BB76}"/>
                </a:ext>
              </a:extLst>
            </p:cNvPr>
            <p:cNvSpPr txBox="1"/>
            <p:nvPr/>
          </p:nvSpPr>
          <p:spPr>
            <a:xfrm>
              <a:off x="3294746" y="5148796"/>
              <a:ext cx="1094374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206578"/>
                  </a:solidFill>
                </a:rPr>
                <a:t>People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1E5BAA2A-6B00-8038-4FDC-09CDE23F36F6}"/>
                </a:ext>
              </a:extLst>
            </p:cNvPr>
            <p:cNvSpPr txBox="1"/>
            <p:nvPr/>
          </p:nvSpPr>
          <p:spPr>
            <a:xfrm>
              <a:off x="4613196" y="5146039"/>
              <a:ext cx="1094374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rgbClr val="206578"/>
                  </a:solidFill>
                </a:rPr>
                <a:t>Countries</a:t>
              </a:r>
              <a:endParaRPr lang="es-ES" sz="1200" dirty="0">
                <a:solidFill>
                  <a:srgbClr val="20657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54B79D7-6E69-09BF-8398-29515A75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42" y="535300"/>
            <a:ext cx="10585697" cy="503768"/>
          </a:xfrm>
        </p:spPr>
        <p:txBody>
          <a:bodyPr/>
          <a:lstStyle/>
          <a:p>
            <a:r>
              <a:rPr lang="es-ES" sz="3600" dirty="0"/>
              <a:t>L2C Simulator (2005)</a:t>
            </a:r>
          </a:p>
        </p:txBody>
      </p:sp>
      <p:pic>
        <p:nvPicPr>
          <p:cNvPr id="4" name="Imagen 3" descr="Pantalla de televisión encendida con la imagen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ADD53C89-BA59-45F8-BB81-3E97031DB8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3" y="1600199"/>
            <a:ext cx="5796558" cy="4347419"/>
          </a:xfrm>
          <a:prstGeom prst="rect">
            <a:avLst/>
          </a:prstGeom>
        </p:spPr>
      </p:pic>
      <p:pic>
        <p:nvPicPr>
          <p:cNvPr id="8" name="Imagen 7" descr="Imagen que contiene banca, edificio, ladrillo, viejo&#10;&#10;Descripción generada automáticamente">
            <a:extLst>
              <a:ext uri="{FF2B5EF4-FFF2-40B4-BE49-F238E27FC236}">
                <a16:creationId xmlns:a16="http://schemas.microsoft.com/office/drawing/2014/main" id="{7231B9FE-D3B6-C078-32BB-EC5F359C6E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1600199"/>
            <a:ext cx="5796559" cy="43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2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829EB8F-0B5E-F99D-72F4-D659382D4FE9}"/>
              </a:ext>
            </a:extLst>
          </p:cNvPr>
          <p:cNvSpPr txBox="1">
            <a:spLocks/>
          </p:cNvSpPr>
          <p:nvPr/>
        </p:nvSpPr>
        <p:spPr>
          <a:xfrm>
            <a:off x="0" y="829673"/>
            <a:ext cx="12192000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A2E3C"/>
                </a:solidFill>
                <a:effectLst/>
                <a:uLnTx/>
                <a:uFillTx/>
                <a:latin typeface="Prata"/>
                <a:ea typeface="+mj-ea"/>
                <a:cs typeface="+mj-cs"/>
              </a:rPr>
              <a:t>Simuma</a:t>
            </a:r>
            <a:r>
              <a:rPr lang="es-ES" sz="4800" dirty="0">
                <a:solidFill>
                  <a:srgbClr val="1A2E3C"/>
                </a:solidFill>
                <a:latin typeface="Prata"/>
              </a:rPr>
              <a:t>k en defensa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noProof="0" dirty="0">
              <a:solidFill>
                <a:srgbClr val="1A2E3C"/>
              </a:solidFill>
              <a:latin typeface="Prat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BB88FE-96D0-2E01-AF7D-90AE2BBD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7164"/>
            <a:ext cx="12192000" cy="47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5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hombre con una arma de fuego&#10;&#10;Descripción generada automáticamente con confianza baja">
            <a:extLst>
              <a:ext uri="{FF2B5EF4-FFF2-40B4-BE49-F238E27FC236}">
                <a16:creationId xmlns:a16="http://schemas.microsoft.com/office/drawing/2014/main" id="{3B3B1471-A81B-B4B0-95D4-F13814CC5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7D391D3A-FE92-A166-5F47-E7DAA2DEF4F1}"/>
              </a:ext>
            </a:extLst>
          </p:cNvPr>
          <p:cNvSpPr txBox="1">
            <a:spLocks/>
          </p:cNvSpPr>
          <p:nvPr/>
        </p:nvSpPr>
        <p:spPr>
          <a:xfrm>
            <a:off x="279805" y="160184"/>
            <a:ext cx="5816195" cy="946149"/>
          </a:xfrm>
          <a:prstGeom prst="rect">
            <a:avLst/>
          </a:prstGeom>
        </p:spPr>
        <p:txBody>
          <a:bodyPr/>
          <a:lstStyle>
            <a:lvl1pPr algn="ct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00" b="1" i="0" kern="1200" spc="-145" baseline="0">
                <a:solidFill>
                  <a:schemeClr val="tx2"/>
                </a:solidFill>
                <a:latin typeface="Poppins" pitchFamily="2" charset="77"/>
                <a:ea typeface="Open Sans Light" panose="020B0306030504020204" pitchFamily="34" charset="0"/>
                <a:cs typeface="Poppins" pitchFamily="2" charset="77"/>
              </a:defRPr>
            </a:lvl1pPr>
          </a:lstStyle>
          <a:p>
            <a:pPr algn="l"/>
            <a:r>
              <a:rPr lang="es-ES" sz="3600" dirty="0">
                <a:solidFill>
                  <a:schemeClr val="tx1"/>
                </a:solidFill>
                <a:latin typeface="Prata" panose="00000500000000000000" pitchFamily="2" charset="0"/>
              </a:rPr>
              <a:t>Software defensa: </a:t>
            </a:r>
            <a:r>
              <a:rPr lang="es-ES" sz="3600" b="0" dirty="0">
                <a:solidFill>
                  <a:schemeClr val="tx1"/>
                </a:solidFill>
                <a:latin typeface="Prata" panose="00000500000000000000" pitchFamily="2" charset="0"/>
              </a:rPr>
              <a:t>alianza con Bohemia</a:t>
            </a:r>
            <a:br>
              <a:rPr lang="es-ES" sz="3600" dirty="0">
                <a:solidFill>
                  <a:schemeClr val="tx1"/>
                </a:solidFill>
                <a:latin typeface="Prata" panose="00000500000000000000" pitchFamily="2" charset="0"/>
              </a:rPr>
            </a:br>
            <a:endParaRPr lang="es-ES" sz="3600" dirty="0">
              <a:solidFill>
                <a:schemeClr val="tx1"/>
              </a:solidFill>
              <a:latin typeface="Pr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53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D4FA9C-4071-1B43-11F4-73C2B7EE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347" y="2149312"/>
            <a:ext cx="1099543" cy="10725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A66592-B947-459B-03C4-599BA122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122" y="2149312"/>
            <a:ext cx="1099543" cy="107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41B3FC-22BF-7646-D94C-3549D702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347" y="3415711"/>
            <a:ext cx="1099543" cy="10725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31DAEC-CC56-480B-069D-08C05C50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122" y="3415711"/>
            <a:ext cx="1099543" cy="1072560"/>
          </a:xfrm>
          <a:prstGeom prst="rect">
            <a:avLst/>
          </a:prstGeom>
        </p:spPr>
      </p:pic>
      <p:sp>
        <p:nvSpPr>
          <p:cNvPr id="12" name="Cruz 11">
            <a:extLst>
              <a:ext uri="{FF2B5EF4-FFF2-40B4-BE49-F238E27FC236}">
                <a16:creationId xmlns:a16="http://schemas.microsoft.com/office/drawing/2014/main" id="{E49664DD-CAFD-97D7-695A-AAA2AF6C6FF3}"/>
              </a:ext>
            </a:extLst>
          </p:cNvPr>
          <p:cNvSpPr/>
          <p:nvPr/>
        </p:nvSpPr>
        <p:spPr>
          <a:xfrm>
            <a:off x="3402810" y="3133641"/>
            <a:ext cx="532661" cy="532332"/>
          </a:xfrm>
          <a:prstGeom prst="plus">
            <a:avLst>
              <a:gd name="adj" fmla="val 3667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A3C138-0463-53DD-6582-C07F88564B35}"/>
              </a:ext>
            </a:extLst>
          </p:cNvPr>
          <p:cNvSpPr txBox="1"/>
          <p:nvPr/>
        </p:nvSpPr>
        <p:spPr>
          <a:xfrm>
            <a:off x="900583" y="4997973"/>
            <a:ext cx="4074941" cy="10281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es-ES" sz="1600" i="1" dirty="0">
                <a:solidFill>
                  <a:srgbClr val="004254"/>
                </a:solidFill>
                <a:latin typeface="Fira Sans" panose="020B0503050000020004" pitchFamily="34" charset="0"/>
              </a:rPr>
              <a:t>Apoyar la construcción de simuladores full misión, convirtiéndonos en un proveedor de componentes de referencia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A17F93-C314-3C9C-805E-A966C8A927DD}"/>
              </a:ext>
            </a:extLst>
          </p:cNvPr>
          <p:cNvSpPr txBox="1"/>
          <p:nvPr/>
        </p:nvSpPr>
        <p:spPr>
          <a:xfrm>
            <a:off x="7439118" y="4984380"/>
            <a:ext cx="3032664" cy="10416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es-ES" sz="2000" i="1" dirty="0">
                <a:solidFill>
                  <a:srgbClr val="004254"/>
                </a:solidFill>
                <a:latin typeface="Fira Sans" panose="020B0503050000020004" pitchFamily="34" charset="0"/>
              </a:rPr>
              <a:t>Liderar el diseño y la producción de simuladores COTS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951BFAE-0951-F208-B18F-3CD02628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897" y="2142078"/>
            <a:ext cx="1099543" cy="107256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E89865-255B-172D-01ED-C72F9DCE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897" y="3408477"/>
            <a:ext cx="1099543" cy="1072560"/>
          </a:xfrm>
          <a:prstGeom prst="rect">
            <a:avLst/>
          </a:prstGeom>
        </p:spPr>
      </p:pic>
      <p:pic>
        <p:nvPicPr>
          <p:cNvPr id="17" name="Imagen 16" descr="Avión parado en una estación&#10;&#10;Descripción generada automáticamente">
            <a:extLst>
              <a:ext uri="{FF2B5EF4-FFF2-40B4-BE49-F238E27FC236}">
                <a16:creationId xmlns:a16="http://schemas.microsoft.com/office/drawing/2014/main" id="{C009D317-C6E5-E91F-DE3A-6B9CD7ACC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7" y="1842848"/>
            <a:ext cx="3987455" cy="298476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26FF572-BDC9-211B-5C2D-2132563C6691}"/>
              </a:ext>
            </a:extLst>
          </p:cNvPr>
          <p:cNvSpPr txBox="1"/>
          <p:nvPr/>
        </p:nvSpPr>
        <p:spPr>
          <a:xfrm>
            <a:off x="5498767" y="3415711"/>
            <a:ext cx="895920" cy="7221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s-ES" sz="11500">
                <a:solidFill>
                  <a:srgbClr val="004254"/>
                </a:solidFill>
                <a:latin typeface="Neo Sans" panose="020B0504020202020204" pitchFamily="34" charset="0"/>
              </a:rPr>
              <a:t>+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3695341F-BC8F-559D-8169-ADC676AE9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575" y="557766"/>
            <a:ext cx="10587038" cy="946150"/>
          </a:xfrm>
          <a:prstGeom prst="rect">
            <a:avLst/>
          </a:prstGeom>
        </p:spPr>
        <p:txBody>
          <a:bodyPr/>
          <a:lstStyle/>
          <a:p>
            <a:r>
              <a:rPr lang="es-ES" sz="3200" dirty="0">
                <a:latin typeface="Prata" panose="00000500000000000000" pitchFamily="2" charset="0"/>
              </a:rPr>
              <a:t>Estrategia Hardware Defensa</a:t>
            </a:r>
            <a:br>
              <a:rPr lang="es-ES" sz="3200" dirty="0">
                <a:latin typeface="Prata" panose="00000500000000000000" pitchFamily="2" charset="0"/>
              </a:rPr>
            </a:br>
            <a:r>
              <a:rPr lang="es-ES" sz="2400" dirty="0">
                <a:latin typeface="Prata" panose="00000500000000000000" pitchFamily="2" charset="0"/>
              </a:rPr>
              <a:t>Lideraremos COTS + proveedor de componentes y partes de FMS</a:t>
            </a:r>
            <a:endParaRPr lang="es-ES" sz="3200" dirty="0">
              <a:latin typeface="Pr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88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2E92FA6B-7EAA-2822-7E08-4B7DE471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5" y="1824956"/>
            <a:ext cx="4277448" cy="32080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4" name="Imagen 33" descr="Imagen que contiene interior, tabla, cuarto, computadora&#10;&#10;Descripción generada automáticamente">
            <a:extLst>
              <a:ext uri="{FF2B5EF4-FFF2-40B4-BE49-F238E27FC236}">
                <a16:creationId xmlns:a16="http://schemas.microsoft.com/office/drawing/2014/main" id="{117ACA59-D482-1750-7845-F0D249D1C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10" y="1824956"/>
            <a:ext cx="2406065" cy="320808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2" name="Imagen 11" descr="Imagen que contiene viejo, lado, verde, colgando&#10;&#10;Descripción generada automáticamente">
            <a:extLst>
              <a:ext uri="{FF2B5EF4-FFF2-40B4-BE49-F238E27FC236}">
                <a16:creationId xmlns:a16="http://schemas.microsoft.com/office/drawing/2014/main" id="{0FCA8893-D58E-4913-5EE9-C1CACC995F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2824" y="2184411"/>
            <a:ext cx="3209173" cy="240722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3" name="Imagen 12" descr="Persona con casco en patineta&#10;&#10;Descripción generada automáticamente">
            <a:extLst>
              <a:ext uri="{FF2B5EF4-FFF2-40B4-BE49-F238E27FC236}">
                <a16:creationId xmlns:a16="http://schemas.microsoft.com/office/drawing/2014/main" id="{602BE57B-EFE9-3CDD-4020-67294D0148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0819" y="2184643"/>
            <a:ext cx="3209635" cy="240722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1DA848F-769B-C5B4-739A-C4001884FAC6}"/>
              </a:ext>
            </a:extLst>
          </p:cNvPr>
          <p:cNvSpPr txBox="1">
            <a:spLocks/>
          </p:cNvSpPr>
          <p:nvPr/>
        </p:nvSpPr>
        <p:spPr>
          <a:xfrm>
            <a:off x="158275" y="910257"/>
            <a:ext cx="12220538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+mj-lt"/>
              </a:rPr>
              <a:t>Simumak hoy (2022): Principales referencias (Defensa)</a:t>
            </a:r>
          </a:p>
        </p:txBody>
      </p:sp>
      <p:pic>
        <p:nvPicPr>
          <p:cNvPr id="10" name="Imagen 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EA9F46E8-39CE-BA42-61F2-EA7B98A180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645" y="5301901"/>
            <a:ext cx="894156" cy="59113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248928E-96AF-C5B3-0015-BCA8DD59F15A}"/>
              </a:ext>
            </a:extLst>
          </p:cNvPr>
          <p:cNvSpPr txBox="1">
            <a:spLocks/>
          </p:cNvSpPr>
          <p:nvPr/>
        </p:nvSpPr>
        <p:spPr>
          <a:xfrm>
            <a:off x="5119440" y="5356956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ES"/>
              <a:t>RG31-LMV</a:t>
            </a:r>
          </a:p>
        </p:txBody>
      </p:sp>
    </p:spTree>
    <p:extLst>
      <p:ext uri="{BB962C8B-B14F-4D97-AF65-F5344CB8AC3E}">
        <p14:creationId xmlns:p14="http://schemas.microsoft.com/office/powerpoint/2010/main" val="311366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46DAE48-83FC-0BB4-7820-CE78FF6B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95" y="2215450"/>
            <a:ext cx="3858789" cy="28940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AE96EF-0918-4B70-60A9-5E4C3A1C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20" b="24121"/>
          <a:stretch/>
        </p:blipFill>
        <p:spPr>
          <a:xfrm>
            <a:off x="4344382" y="2215450"/>
            <a:ext cx="3420380" cy="28940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F6BE4F-454B-2E4B-3217-3738E3274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" t="13957" r="10142"/>
          <a:stretch/>
        </p:blipFill>
        <p:spPr>
          <a:xfrm>
            <a:off x="8000860" y="2215450"/>
            <a:ext cx="3970162" cy="28940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A83D270-969E-A43F-9EE4-F10965CB2A8D}"/>
              </a:ext>
            </a:extLst>
          </p:cNvPr>
          <p:cNvSpPr txBox="1">
            <a:spLocks/>
          </p:cNvSpPr>
          <p:nvPr/>
        </p:nvSpPr>
        <p:spPr>
          <a:xfrm>
            <a:off x="348892" y="729028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ES" sz="3600" dirty="0">
                <a:latin typeface="+mj-lt"/>
              </a:rPr>
              <a:t>Simumak hoy (2022): </a:t>
            </a:r>
            <a:r>
              <a:rPr lang="es-ES" sz="2400" dirty="0">
                <a:latin typeface="+mj-lt"/>
              </a:rPr>
              <a:t>Principales referencias (Defensa)</a:t>
            </a:r>
            <a:endParaRPr lang="es-ES" sz="3600" dirty="0"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DDE1B5-2274-6234-9214-31846B8D4B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95" y="1350235"/>
            <a:ext cx="569170" cy="8044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9F3C3B-F9CB-4810-CBF9-C6CA1F8AAD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099" y="1399829"/>
            <a:ext cx="569170" cy="804492"/>
          </a:xfrm>
          <a:prstGeom prst="rect">
            <a:avLst/>
          </a:prstGeom>
        </p:spPr>
      </p:pic>
      <p:pic>
        <p:nvPicPr>
          <p:cNvPr id="12" name="Imagen 11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0EC5323-2C9E-790C-E7DA-CE8C3130DF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64" y="1519873"/>
            <a:ext cx="853835" cy="564480"/>
          </a:xfrm>
          <a:prstGeom prst="rect">
            <a:avLst/>
          </a:prstGeom>
        </p:spPr>
      </p:pic>
      <p:pic>
        <p:nvPicPr>
          <p:cNvPr id="13" name="Imagen 1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78B84443-1F89-38DF-29BB-F70B92BAB1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291" y="1519835"/>
            <a:ext cx="853834" cy="564480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5EE301F4-8C0C-43C2-582E-E4EC67BE2F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43" y="1509169"/>
            <a:ext cx="1592022" cy="4669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8981DF2-5CF8-7A76-DB9E-46389BFDA7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263" y="1686306"/>
            <a:ext cx="483094" cy="289856"/>
          </a:xfrm>
          <a:prstGeom prst="rect">
            <a:avLst/>
          </a:prstGeom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8BA54B0-DA35-3A27-068F-5E1EFEA39D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00" y="1686307"/>
            <a:ext cx="434782" cy="2898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D56A205-21A2-E0C3-6FBE-F38E43A7F4A6}"/>
              </a:ext>
            </a:extLst>
          </p:cNvPr>
          <p:cNvSpPr txBox="1">
            <a:spLocks/>
          </p:cNvSpPr>
          <p:nvPr/>
        </p:nvSpPr>
        <p:spPr>
          <a:xfrm>
            <a:off x="1963059" y="1540652"/>
            <a:ext cx="1966145" cy="5644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400"/>
              <a:t>Escuelas de conductores</a:t>
            </a:r>
          </a:p>
          <a:p>
            <a:pPr>
              <a:lnSpc>
                <a:spcPct val="100000"/>
              </a:lnSpc>
            </a:pPr>
            <a:r>
              <a:rPr lang="es-ES" sz="1400"/>
              <a:t>Del ejercito de tierra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DF1566A5-CF13-CFE0-C76B-3EAEAB115B07}"/>
              </a:ext>
            </a:extLst>
          </p:cNvPr>
          <p:cNvSpPr txBox="1">
            <a:spLocks/>
          </p:cNvSpPr>
          <p:nvPr/>
        </p:nvSpPr>
        <p:spPr>
          <a:xfrm>
            <a:off x="9682785" y="1540652"/>
            <a:ext cx="1966145" cy="5644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400"/>
              <a:t>Escuelas de conductores</a:t>
            </a:r>
          </a:p>
          <a:p>
            <a:pPr>
              <a:lnSpc>
                <a:spcPct val="100000"/>
              </a:lnSpc>
            </a:pPr>
            <a:r>
              <a:rPr lang="es-ES" sz="1400"/>
              <a:t>Del ejercito de tierra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0CF1615-02E7-AE20-5A84-1AD6269EE412}"/>
              </a:ext>
            </a:extLst>
          </p:cNvPr>
          <p:cNvSpPr txBox="1">
            <a:spLocks/>
          </p:cNvSpPr>
          <p:nvPr/>
        </p:nvSpPr>
        <p:spPr>
          <a:xfrm>
            <a:off x="4495026" y="5348830"/>
            <a:ext cx="3201948" cy="5644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/>
              <a:t>Proyecto MRSS para suministro de simuladores de motocicleta para ejercito de SINGAPOUR.</a:t>
            </a:r>
          </a:p>
        </p:txBody>
      </p:sp>
    </p:spTree>
    <p:extLst>
      <p:ext uri="{BB962C8B-B14F-4D97-AF65-F5344CB8AC3E}">
        <p14:creationId xmlns:p14="http://schemas.microsoft.com/office/powerpoint/2010/main" val="2531789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4D457DE-B6FA-77D4-4CD1-3D822577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868" y="801291"/>
            <a:ext cx="4091913" cy="545588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8E21EE51-992A-C7EE-5315-3A9078CDDD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0988"/>
            <a:ext cx="10585450" cy="504825"/>
          </a:xfrm>
          <a:prstGeom prst="rect">
            <a:avLst/>
          </a:prstGeom>
        </p:spPr>
        <p:txBody>
          <a:bodyPr/>
          <a:lstStyle/>
          <a:p>
            <a:r>
              <a:rPr lang="es-ES" sz="3600" dirty="0">
                <a:latin typeface="+mj-lt"/>
              </a:rPr>
              <a:t>PIZARRO: 28 simuladores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6630460-2FF2-0269-B910-059F53D4A55C}"/>
              </a:ext>
            </a:extLst>
          </p:cNvPr>
          <p:cNvSpPr txBox="1"/>
          <p:nvPr/>
        </p:nvSpPr>
        <p:spPr>
          <a:xfrm>
            <a:off x="591634" y="943604"/>
            <a:ext cx="6599741" cy="240065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Diseño en menos de 6 meses.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Fabricación seriada (1 año)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Módulos replica + paneles táctiles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Bajo coste, pero alta utilidad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Fabricación terminada al 95%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En fase de instalación (2/7)</a:t>
            </a:r>
          </a:p>
        </p:txBody>
      </p:sp>
      <p:pic>
        <p:nvPicPr>
          <p:cNvPr id="21" name="Imagen 20" descr="Imagen que contiene interior, pequeño, espejo, vista&#10;&#10;Descripción generada automáticamente">
            <a:extLst>
              <a:ext uri="{FF2B5EF4-FFF2-40B4-BE49-F238E27FC236}">
                <a16:creationId xmlns:a16="http://schemas.microsoft.com/office/drawing/2014/main" id="{C9D1F1DF-0820-50A7-161D-C1F47E300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40" y="3649934"/>
            <a:ext cx="1955989" cy="2606185"/>
          </a:xfrm>
          <a:prstGeom prst="rect">
            <a:avLst/>
          </a:prstGeom>
        </p:spPr>
      </p:pic>
      <p:pic>
        <p:nvPicPr>
          <p:cNvPr id="23" name="Imagen 22" descr="Imagen que contiene interior, pequeño, espejo, lavabo&#10;&#10;Descripción generada automáticamente">
            <a:extLst>
              <a:ext uri="{FF2B5EF4-FFF2-40B4-BE49-F238E27FC236}">
                <a16:creationId xmlns:a16="http://schemas.microsoft.com/office/drawing/2014/main" id="{5E263DAD-E11A-4FFE-20F6-2B4CBCBFB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7372" r="5268"/>
          <a:stretch/>
        </p:blipFill>
        <p:spPr>
          <a:xfrm>
            <a:off x="3992094" y="3649933"/>
            <a:ext cx="1491277" cy="2606185"/>
          </a:xfrm>
          <a:prstGeom prst="rect">
            <a:avLst/>
          </a:prstGeom>
        </p:spPr>
      </p:pic>
      <p:pic>
        <p:nvPicPr>
          <p:cNvPr id="25" name="Imagen 24" descr="Una estación de metro&#10;&#10;Descripción generada automáticamente con confianza media">
            <a:extLst>
              <a:ext uri="{FF2B5EF4-FFF2-40B4-BE49-F238E27FC236}">
                <a16:creationId xmlns:a16="http://schemas.microsoft.com/office/drawing/2014/main" id="{FF2165A9-4718-EFBB-E0FB-2371A78AA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3" b="10975"/>
          <a:stretch/>
        </p:blipFill>
        <p:spPr>
          <a:xfrm>
            <a:off x="591634" y="3649934"/>
            <a:ext cx="3227891" cy="2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8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ombre con uniforme militar parado junto a un grupo de personas en uniforme&#10;&#10;Descripción generada automáticamente con confianza baja">
            <a:extLst>
              <a:ext uri="{FF2B5EF4-FFF2-40B4-BE49-F238E27FC236}">
                <a16:creationId xmlns:a16="http://schemas.microsoft.com/office/drawing/2014/main" id="{3F8446E3-9B16-D30A-397E-C62F984A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77" r="2" b="19733"/>
          <a:stretch/>
        </p:blipFill>
        <p:spPr>
          <a:xfrm>
            <a:off x="37040" y="639763"/>
            <a:ext cx="12154960" cy="5800366"/>
          </a:xfrm>
          <a:prstGeom prst="rect">
            <a:avLst/>
          </a:prstGeom>
          <a:noFill/>
        </p:spPr>
      </p:pic>
      <p:sp>
        <p:nvSpPr>
          <p:cNvPr id="12" name="Slide Number Placeholder 1" hidden="1">
            <a:extLst>
              <a:ext uri="{FF2B5EF4-FFF2-40B4-BE49-F238E27FC236}">
                <a16:creationId xmlns:a16="http://schemas.microsoft.com/office/drawing/2014/main" id="{6B6B9163-D415-308A-4DF3-6F44A4A08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69575" y="6488112"/>
            <a:ext cx="1250949" cy="369887"/>
          </a:xfrm>
        </p:spPr>
        <p:txBody>
          <a:bodyPr/>
          <a:lstStyle/>
          <a:p>
            <a:pPr>
              <a:spcAft>
                <a:spcPts val="600"/>
              </a:spcAft>
            </a:pPr>
            <a:fld id="{A98C51C2-F16A-437B-A1B6-59B80C4DD269}" type="slidenum">
              <a:rPr lang="es-ES" smtClean="0"/>
              <a:pPr>
                <a:spcAft>
                  <a:spcPts val="600"/>
                </a:spcAft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41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68FF00-0A5E-F36B-9459-4B1515C8D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38</a:t>
            </a:fld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6051A9-D010-8DB9-E92D-11F3EA2CF7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207675-DF40-1130-B4DE-3D9341E0B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042"/>
            <a:ext cx="12192000" cy="54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3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68FF00-0A5E-F36B-9459-4B1515C8D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51C2-F16A-437B-A1B6-59B80C4DD269}" type="slidenum">
              <a:rPr lang="es-ES" smtClean="0"/>
              <a:pPr/>
              <a:t>39</a:t>
            </a:fld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6051A9-D010-8DB9-E92D-11F3EA2CF7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C9D3DE-393A-0F6C-6BDD-8096DE71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80" y="746125"/>
            <a:ext cx="5761202" cy="5365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2CF399-9B67-31C2-68E7-33133B87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64" y="746125"/>
            <a:ext cx="6852326" cy="53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F07EBD-2752-F88C-A6BD-764B4BF91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4" t="9965" b="22420"/>
          <a:stretch/>
        </p:blipFill>
        <p:spPr>
          <a:xfrm>
            <a:off x="4943938" y="1586022"/>
            <a:ext cx="6861921" cy="398661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F076552-08F3-8BC7-EC13-A5A4789A10A3}"/>
              </a:ext>
            </a:extLst>
          </p:cNvPr>
          <p:cNvGrpSpPr/>
          <p:nvPr/>
        </p:nvGrpSpPr>
        <p:grpSpPr>
          <a:xfrm>
            <a:off x="293007" y="1777829"/>
            <a:ext cx="5144420" cy="3986614"/>
            <a:chOff x="596701" y="3817147"/>
            <a:chExt cx="10754237" cy="8207626"/>
          </a:xfrm>
        </p:grpSpPr>
        <p:sp>
          <p:nvSpPr>
            <p:cNvPr id="4" name="Rectángulo">
              <a:extLst>
                <a:ext uri="{FF2B5EF4-FFF2-40B4-BE49-F238E27FC236}">
                  <a16:creationId xmlns:a16="http://schemas.microsoft.com/office/drawing/2014/main" id="{AED7FB08-CD6B-D858-51D3-7CF8DC503032}"/>
                </a:ext>
              </a:extLst>
            </p:cNvPr>
            <p:cNvSpPr/>
            <p:nvPr/>
          </p:nvSpPr>
          <p:spPr>
            <a:xfrm>
              <a:off x="651580" y="9604454"/>
              <a:ext cx="8931818" cy="2420319"/>
            </a:xfrm>
            <a:prstGeom prst="rect">
              <a:avLst/>
            </a:prstGeom>
            <a:solidFill>
              <a:srgbClr val="A6B8E6"/>
            </a:solidFill>
            <a:ln w="12700">
              <a:miter lim="400000"/>
            </a:ln>
          </p:spPr>
          <p:txBody>
            <a:bodyPr lIns="64515" tIns="64515" rIns="64515" bIns="6451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52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Ligh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" name="20.000">
              <a:extLst>
                <a:ext uri="{FF2B5EF4-FFF2-40B4-BE49-F238E27FC236}">
                  <a16:creationId xmlns:a16="http://schemas.microsoft.com/office/drawing/2014/main" id="{7A7841DB-B885-7638-4D5A-E9F9D83B01F8}"/>
                </a:ext>
              </a:extLst>
            </p:cNvPr>
            <p:cNvSpPr txBox="1"/>
            <p:nvPr/>
          </p:nvSpPr>
          <p:spPr>
            <a:xfrm>
              <a:off x="910936" y="9650419"/>
              <a:ext cx="5670867" cy="2328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64515" tIns="64515" rIns="64515" bIns="64515" anchor="ctr">
              <a:spAutoFit/>
            </a:bodyPr>
            <a:lstStyle>
              <a:lvl1pPr>
                <a:lnSpc>
                  <a:spcPct val="90000"/>
                </a:lnSpc>
                <a:defRPr sz="15000" b="0" cap="all">
                  <a:solidFill>
                    <a:srgbClr val="FFFFFF"/>
                  </a:solidFill>
                  <a:latin typeface="Avenir Next Ultra Light"/>
                  <a:ea typeface="Avenir Next Ultra Light"/>
                  <a:cs typeface="Avenir Next Ultra Light"/>
                  <a:sym typeface="Avenir Next Ultra Ligh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25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Ultra Light"/>
                  <a:sym typeface="Avenir Next Ultra Light"/>
                </a:rPr>
                <a:t>20.000</a:t>
              </a:r>
            </a:p>
          </p:txBody>
        </p:sp>
        <p:sp>
          <p:nvSpPr>
            <p:cNvPr id="6" name="Rectángulo">
              <a:extLst>
                <a:ext uri="{FF2B5EF4-FFF2-40B4-BE49-F238E27FC236}">
                  <a16:creationId xmlns:a16="http://schemas.microsoft.com/office/drawing/2014/main" id="{7C8A509E-4AED-D630-FBDD-87C3D1A0E764}"/>
                </a:ext>
              </a:extLst>
            </p:cNvPr>
            <p:cNvSpPr/>
            <p:nvPr/>
          </p:nvSpPr>
          <p:spPr>
            <a:xfrm>
              <a:off x="651580" y="6710801"/>
              <a:ext cx="10699358" cy="2420318"/>
            </a:xfrm>
            <a:prstGeom prst="rect">
              <a:avLst/>
            </a:prstGeom>
            <a:solidFill>
              <a:srgbClr val="AEC3E9"/>
            </a:solidFill>
            <a:ln w="12700">
              <a:miter lim="400000"/>
            </a:ln>
          </p:spPr>
          <p:txBody>
            <a:bodyPr lIns="64515" tIns="64515" rIns="64515" bIns="6451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52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Ligh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19">
              <a:extLst>
                <a:ext uri="{FF2B5EF4-FFF2-40B4-BE49-F238E27FC236}">
                  <a16:creationId xmlns:a16="http://schemas.microsoft.com/office/drawing/2014/main" id="{1339F996-8D76-C125-F2AB-6935403BFFDE}"/>
                </a:ext>
              </a:extLst>
            </p:cNvPr>
            <p:cNvSpPr txBox="1"/>
            <p:nvPr/>
          </p:nvSpPr>
          <p:spPr>
            <a:xfrm>
              <a:off x="749205" y="6764641"/>
              <a:ext cx="2236067" cy="2328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64515" tIns="64515" rIns="64515" bIns="64515" anchor="ctr">
              <a:spAutoFit/>
            </a:bodyPr>
            <a:lstStyle>
              <a:lvl1pPr>
                <a:lnSpc>
                  <a:spcPct val="90000"/>
                </a:lnSpc>
                <a:defRPr sz="15000" b="0" cap="all">
                  <a:solidFill>
                    <a:srgbClr val="FFFFFF"/>
                  </a:solidFill>
                  <a:latin typeface="Avenir Next Ultra Light"/>
                  <a:ea typeface="Avenir Next Ultra Light"/>
                  <a:cs typeface="Avenir Next Ultra Light"/>
                  <a:sym typeface="Avenir Next Ultra Ligh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25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Ultra Light"/>
                  <a:sym typeface="Avenir Next Ultra Light"/>
                </a:rPr>
                <a:t>19</a:t>
              </a:r>
            </a:p>
          </p:txBody>
        </p:sp>
        <p:sp>
          <p:nvSpPr>
            <p:cNvPr id="8" name="Rectángulo">
              <a:extLst>
                <a:ext uri="{FF2B5EF4-FFF2-40B4-BE49-F238E27FC236}">
                  <a16:creationId xmlns:a16="http://schemas.microsoft.com/office/drawing/2014/main" id="{592C37D2-169D-45E2-E6C9-A19967478034}"/>
                </a:ext>
              </a:extLst>
            </p:cNvPr>
            <p:cNvSpPr/>
            <p:nvPr/>
          </p:nvSpPr>
          <p:spPr>
            <a:xfrm>
              <a:off x="651580" y="3817147"/>
              <a:ext cx="8931818" cy="2420318"/>
            </a:xfrm>
            <a:prstGeom prst="rect">
              <a:avLst/>
            </a:prstGeom>
            <a:solidFill>
              <a:srgbClr val="BCD9F1"/>
            </a:solidFill>
            <a:ln w="12700">
              <a:miter lim="400000"/>
            </a:ln>
          </p:spPr>
          <p:txBody>
            <a:bodyPr lIns="64515" tIns="64515" rIns="64515" bIns="6451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52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Ligh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+5.000">
              <a:extLst>
                <a:ext uri="{FF2B5EF4-FFF2-40B4-BE49-F238E27FC236}">
                  <a16:creationId xmlns:a16="http://schemas.microsoft.com/office/drawing/2014/main" id="{B2271E2D-8208-B98A-9CE3-4D3D3F18E4CC}"/>
                </a:ext>
              </a:extLst>
            </p:cNvPr>
            <p:cNvSpPr txBox="1"/>
            <p:nvPr/>
          </p:nvSpPr>
          <p:spPr>
            <a:xfrm>
              <a:off x="596701" y="3878861"/>
              <a:ext cx="5654112" cy="2328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64515" tIns="64515" rIns="64515" bIns="64515" anchor="ctr">
              <a:spAutoFit/>
            </a:bodyPr>
            <a:lstStyle>
              <a:lvl1pPr>
                <a:lnSpc>
                  <a:spcPct val="90000"/>
                </a:lnSpc>
                <a:defRPr sz="15000" b="0" cap="all">
                  <a:solidFill>
                    <a:srgbClr val="FFFFFF"/>
                  </a:solidFill>
                  <a:latin typeface="Avenir Next Ultra Light"/>
                  <a:ea typeface="Avenir Next Ultra Light"/>
                  <a:cs typeface="Avenir Next Ultra Light"/>
                  <a:sym typeface="Avenir Next Ultra Ligh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25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Ultra Light"/>
                  <a:sym typeface="Avenir Next Ultra Light"/>
                </a:rPr>
                <a:t>+5.000</a:t>
              </a:r>
            </a:p>
          </p:txBody>
        </p:sp>
        <p:sp>
          <p:nvSpPr>
            <p:cNvPr id="10" name="Simulation Solutions deployed all over the world">
              <a:extLst>
                <a:ext uri="{FF2B5EF4-FFF2-40B4-BE49-F238E27FC236}">
                  <a16:creationId xmlns:a16="http://schemas.microsoft.com/office/drawing/2014/main" id="{7B00998A-C1C7-AB67-4888-77A69311E721}"/>
                </a:ext>
              </a:extLst>
            </p:cNvPr>
            <p:cNvSpPr/>
            <p:nvPr/>
          </p:nvSpPr>
          <p:spPr>
            <a:xfrm>
              <a:off x="6839578" y="4146997"/>
              <a:ext cx="2671555" cy="17606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4515" tIns="64515" rIns="64515" bIns="64515" anchor="ctr">
              <a:spAutoFit/>
            </a:bodyPr>
            <a:lstStyle>
              <a:lvl1pPr algn="l">
                <a:lnSpc>
                  <a:spcPct val="110000"/>
                </a:lnSpc>
                <a:spcBef>
                  <a:spcPts val="1400"/>
                </a:spcBef>
                <a:defRPr sz="2200" b="0" cap="all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84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Soluciones de simulación implantadas en todo el mundo</a:t>
              </a:r>
              <a:endParaRPr kumimoji="0" sz="1084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Regular"/>
                <a:sym typeface="Avenir Next Regular"/>
              </a:endParaRPr>
            </a:p>
          </p:txBody>
        </p:sp>
        <p:sp>
          <p:nvSpPr>
            <p:cNvPr id="11" name="Countries : Spain, Italy, France, Finland, Germany, Sweden, USA, Bahrein, México, Honduras, Panamá, Guatemala, Colombia, Perú, Ecuador, Chile, Argentina, Brasil, Dominican Republic…">
              <a:extLst>
                <a:ext uri="{FF2B5EF4-FFF2-40B4-BE49-F238E27FC236}">
                  <a16:creationId xmlns:a16="http://schemas.microsoft.com/office/drawing/2014/main" id="{869CCFB2-4388-3EAA-5E95-1CFF673DFE32}"/>
                </a:ext>
              </a:extLst>
            </p:cNvPr>
            <p:cNvSpPr txBox="1"/>
            <p:nvPr/>
          </p:nvSpPr>
          <p:spPr>
            <a:xfrm>
              <a:off x="3457199" y="6985025"/>
              <a:ext cx="7738906" cy="17606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4515" tIns="64515" rIns="64515" bIns="64515" anchor="ctr">
              <a:spAutoFit/>
            </a:bodyPr>
            <a:lstStyle>
              <a:lvl1pPr algn="l">
                <a:lnSpc>
                  <a:spcPct val="110000"/>
                </a:lnSpc>
                <a:spcBef>
                  <a:spcPts val="1400"/>
                </a:spcBef>
                <a:defRPr sz="2200" b="0" cap="all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84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Países : España, Italia, Francia, Finlandia, Alemania, Suecia, Estados Unidos, Bahrein, México, Honduras, Panamá, Guatemala, Colombia, Perú, Ecuador, Chile, Argentina, Brasil, República Dominicana...</a:t>
              </a:r>
            </a:p>
          </p:txBody>
        </p:sp>
        <p:sp>
          <p:nvSpPr>
            <p:cNvPr id="12" name="SIMULATION Sessions every day (2019)">
              <a:extLst>
                <a:ext uri="{FF2B5EF4-FFF2-40B4-BE49-F238E27FC236}">
                  <a16:creationId xmlns:a16="http://schemas.microsoft.com/office/drawing/2014/main" id="{AA668980-0782-782F-11E6-3470EA9F0A49}"/>
                </a:ext>
              </a:extLst>
            </p:cNvPr>
            <p:cNvSpPr/>
            <p:nvPr/>
          </p:nvSpPr>
          <p:spPr>
            <a:xfrm>
              <a:off x="7288023" y="10123211"/>
              <a:ext cx="1887656" cy="13828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4515" tIns="64515" rIns="64515" bIns="64515" anchor="ctr">
              <a:spAutoFit/>
            </a:bodyPr>
            <a:lstStyle>
              <a:lvl1pPr algn="l">
                <a:lnSpc>
                  <a:spcPct val="110000"/>
                </a:lnSpc>
                <a:spcBef>
                  <a:spcPts val="1400"/>
                </a:spcBef>
                <a:defRPr sz="2200" b="0" cap="all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84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SESIONES DE SIMULACIÓN AL DÍA</a:t>
              </a:r>
              <a:endParaRPr kumimoji="0" sz="1084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Regular"/>
                <a:sym typeface="Avenir Next Regular"/>
              </a:endParaRPr>
            </a:p>
          </p:txBody>
        </p:sp>
      </p:grpSp>
      <p:sp>
        <p:nvSpPr>
          <p:cNvPr id="13" name="Título 2">
            <a:extLst>
              <a:ext uri="{FF2B5EF4-FFF2-40B4-BE49-F238E27FC236}">
                <a16:creationId xmlns:a16="http://schemas.microsoft.com/office/drawing/2014/main" id="{BB9B808B-BE50-694B-237A-EAA6C44FD9F0}"/>
              </a:ext>
            </a:extLst>
          </p:cNvPr>
          <p:cNvSpPr txBox="1">
            <a:spLocks/>
          </p:cNvSpPr>
          <p:nvPr/>
        </p:nvSpPr>
        <p:spPr>
          <a:xfrm>
            <a:off x="365959" y="632052"/>
            <a:ext cx="10585450" cy="1127277"/>
          </a:xfrm>
          <a:prstGeom prst="rect">
            <a:avLst/>
          </a:prstGeom>
        </p:spPr>
        <p:txBody>
          <a:bodyPr lIns="0" tIns="0" rIns="0" bIns="0"/>
          <a:lstStyle>
            <a:defPPr>
              <a:defRPr lang="es-ES"/>
            </a:defPPr>
            <a:lvl1pPr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36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</a:t>
            </a:r>
            <a:r>
              <a:rPr kumimoji="0" lang="es-E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36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numbers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0365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3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3A8F61B3-317E-497D-A080-620FAB812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Marcador de número de diapositiva 2" hidden="1">
            <a:extLst>
              <a:ext uri="{FF2B5EF4-FFF2-40B4-BE49-F238E27FC236}">
                <a16:creationId xmlns:a16="http://schemas.microsoft.com/office/drawing/2014/main" id="{1E4CF460-CE24-9533-0E68-12A3EBA62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8C51C2-F16A-437B-A1B6-59B80C4DD269}" type="slidenum">
              <a:rPr lang="es-ES" smtClean="0"/>
              <a:pPr>
                <a:spcAft>
                  <a:spcPts val="600"/>
                </a:spcAft>
              </a:pPr>
              <a:t>5</a:t>
            </a:fld>
            <a:endParaRPr lang="es-ES"/>
          </a:p>
        </p:txBody>
      </p:sp>
      <p:pic>
        <p:nvPicPr>
          <p:cNvPr id="4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8866054-89C6-50F3-31A8-4B8BA622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2" y="2814810"/>
            <a:ext cx="2259106" cy="6904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F59C29-CF16-E177-3C65-218B88CE0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66" y="2787122"/>
            <a:ext cx="2301249" cy="10048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45F571-EF1D-1E52-066A-565BA8C122CC}"/>
              </a:ext>
            </a:extLst>
          </p:cNvPr>
          <p:cNvSpPr txBox="1"/>
          <p:nvPr/>
        </p:nvSpPr>
        <p:spPr>
          <a:xfrm>
            <a:off x="3048681" y="341994"/>
            <a:ext cx="6094638" cy="39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1800" b="1" i="1" dirty="0" err="1">
                <a:solidFill>
                  <a:schemeClr val="bg1"/>
                </a:solidFill>
                <a:latin typeface="Neo Sans" panose="020B0504020202020204" pitchFamily="34" charset="0"/>
              </a:rPr>
              <a:t>from</a:t>
            </a:r>
            <a:r>
              <a:rPr lang="es-ES" sz="1800" b="1" i="1" dirty="0">
                <a:solidFill>
                  <a:schemeClr val="bg1"/>
                </a:solidFill>
                <a:latin typeface="Neo Sans" panose="020B0504020202020204" pitchFamily="34" charset="0"/>
              </a:rPr>
              <a:t> 07-2022…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C58661-5789-1884-EE6E-B48FBEB73FB5}"/>
              </a:ext>
            </a:extLst>
          </p:cNvPr>
          <p:cNvSpPr txBox="1"/>
          <p:nvPr/>
        </p:nvSpPr>
        <p:spPr>
          <a:xfrm>
            <a:off x="2932725" y="3160059"/>
            <a:ext cx="6094638" cy="576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7200" b="1" i="1" dirty="0">
                <a:solidFill>
                  <a:schemeClr val="bg1"/>
                </a:solidFill>
                <a:latin typeface="Neo Sans" panose="020B05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6374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798B5B20-5122-333C-28BB-97A21A92D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829EB8F-0B5E-F99D-72F4-D659382D4FE9}"/>
              </a:ext>
            </a:extLst>
          </p:cNvPr>
          <p:cNvSpPr txBox="1">
            <a:spLocks/>
          </p:cNvSpPr>
          <p:nvPr/>
        </p:nvSpPr>
        <p:spPr>
          <a:xfrm>
            <a:off x="803151" y="2115847"/>
            <a:ext cx="10585697" cy="20493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1" algn="ctr">
              <a:lnSpc>
                <a:spcPts val="4000"/>
              </a:lnSpc>
              <a:spcBef>
                <a:spcPct val="0"/>
              </a:spcBef>
              <a:defRPr/>
            </a:pPr>
            <a:r>
              <a:rPr lang="es-ES" sz="6000" b="1" dirty="0">
                <a:solidFill>
                  <a:schemeClr val="bg2"/>
                </a:solidFill>
                <a:latin typeface="Prata"/>
                <a:ea typeface="+mj-ea"/>
                <a:cs typeface="+mj-cs"/>
              </a:rPr>
              <a:t>Nuestra misión</a:t>
            </a:r>
            <a:endParaRPr lang="es-ES" sz="6000" b="1" dirty="0">
              <a:solidFill>
                <a:schemeClr val="bg2"/>
              </a:solidFill>
              <a:latin typeface="Prata"/>
            </a:endParaRP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schemeClr val="bg2"/>
              </a:solidFill>
              <a:latin typeface="Prat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>
                <a:solidFill>
                  <a:schemeClr val="bg2"/>
                </a:solidFill>
                <a:latin typeface="Prata"/>
              </a:rPr>
              <a:t>“Maximizar la competitividad de INDRA, minimizando los costes y los tiempos de producción”</a:t>
            </a:r>
            <a:br>
              <a:rPr lang="es-ES" sz="4800" dirty="0">
                <a:solidFill>
                  <a:schemeClr val="bg2"/>
                </a:solidFill>
                <a:latin typeface="Prata"/>
              </a:rPr>
            </a:b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rat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120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de un animal&#10;&#10;Descripción generada automáticamente con confianza media">
            <a:extLst>
              <a:ext uri="{FF2B5EF4-FFF2-40B4-BE49-F238E27FC236}">
                <a16:creationId xmlns:a16="http://schemas.microsoft.com/office/drawing/2014/main" id="{CBA99B65-5528-AD39-53F2-A6E61DC73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66" y="2220550"/>
            <a:ext cx="8309686" cy="553979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9ACE64-8D96-1016-91D3-1679BC34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Abarcamos todo el proceso de creación de </a:t>
            </a:r>
            <a:br>
              <a:rPr lang="es-ES" dirty="0"/>
            </a:br>
            <a:r>
              <a:rPr lang="es-ES" dirty="0"/>
              <a:t>un simulador…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6C32399-DA32-F67E-E5E9-03EA3D4D8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892159"/>
              </p:ext>
            </p:extLst>
          </p:nvPr>
        </p:nvGraphicFramePr>
        <p:xfrm>
          <a:off x="550863" y="-678024"/>
          <a:ext cx="11243031" cy="713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129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7579B-6DBA-B5CE-6663-A03F325D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Equipo de trabajo multidisciplinar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2A7B0-1A56-C488-FE22-F4ACA80328D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302107"/>
            <a:ext cx="10585697" cy="3804848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s-ES" dirty="0"/>
              <a:t>Simumak lo componen 52 profesionales</a:t>
            </a:r>
            <a:br>
              <a:rPr lang="es-ES" dirty="0"/>
            </a:br>
            <a:endParaRPr lang="es-ES" dirty="0"/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Ingenieros mecánicos: 5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Ingenieros electrónicos: 2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Ingenieros software: 10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Artistas 2D/3D: 6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Fabrica: 7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Almacén: 2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Postventa: 3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 err="1"/>
              <a:t>Testing</a:t>
            </a:r>
            <a:r>
              <a:rPr lang="es-ES" dirty="0"/>
              <a:t> / Producto: 3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s-ES" dirty="0"/>
              <a:t>Calidad: 1</a:t>
            </a:r>
          </a:p>
          <a:p>
            <a:pPr marL="457200" indent="-457200">
              <a:buFontTx/>
              <a:buChar char="-"/>
            </a:pPr>
            <a:endParaRPr lang="es-ES" dirty="0"/>
          </a:p>
          <a:p>
            <a:pPr marL="457200" indent="-457200">
              <a:buFontTx/>
              <a:buChar char="-"/>
            </a:pPr>
            <a:endParaRPr lang="es-ES" dirty="0"/>
          </a:p>
          <a:p>
            <a:pPr marL="457200" indent="-457200">
              <a:buFontTx/>
              <a:buChar char="-"/>
            </a:pPr>
            <a:endParaRPr lang="es-ES" dirty="0"/>
          </a:p>
          <a:p>
            <a:pPr marL="457200" indent="-457200">
              <a:buFontTx/>
              <a:buChar char="-"/>
            </a:pPr>
            <a:endParaRPr lang="es-ES" dirty="0"/>
          </a:p>
        </p:txBody>
      </p:sp>
      <p:pic>
        <p:nvPicPr>
          <p:cNvPr id="5" name="Imagen 4" descr="Una person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6698DA33-8280-EA32-7283-51E84209F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99" y="2103895"/>
            <a:ext cx="5850294" cy="39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1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ents in a forest&#10;&#10;Description automatically generated">
            <a:extLst>
              <a:ext uri="{FF2B5EF4-FFF2-40B4-BE49-F238E27FC236}">
                <a16:creationId xmlns:a16="http://schemas.microsoft.com/office/drawing/2014/main" id="{D438B8ED-D1B1-A858-D846-C13F6C7E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" b="37649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5" name="Picture 14" descr="A computer screen shot of a mountain&#10;&#10;Description automatically generated">
            <a:extLst>
              <a:ext uri="{FF2B5EF4-FFF2-40B4-BE49-F238E27FC236}">
                <a16:creationId xmlns:a16="http://schemas.microsoft.com/office/drawing/2014/main" id="{72FFC572-A13E-1B26-5521-178A74376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007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" name="Picture 9" descr="A group of men wearing military uniforms&#10;&#10;Description automatically generated">
            <a:extLst>
              <a:ext uri="{FF2B5EF4-FFF2-40B4-BE49-F238E27FC236}">
                <a16:creationId xmlns:a16="http://schemas.microsoft.com/office/drawing/2014/main" id="{EAE17652-41EC-64C0-E5B7-1E34C842F0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1" b="6734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3" name="Picture 12" descr="A aerial view of a city&#10;&#10;Description automatically generated">
            <a:extLst>
              <a:ext uri="{FF2B5EF4-FFF2-40B4-BE49-F238E27FC236}">
                <a16:creationId xmlns:a16="http://schemas.microsoft.com/office/drawing/2014/main" id="{7893CFE0-58F2-F364-9A21-E5FDD3F692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8" r="-2" b="10100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16" name="Picture 2" descr="Logo">
            <a:extLst>
              <a:ext uri="{FF2B5EF4-FFF2-40B4-BE49-F238E27FC236}">
                <a16:creationId xmlns:a16="http://schemas.microsoft.com/office/drawing/2014/main" id="{85D4E98D-0872-F35F-7C7D-4077E200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0931" y="2842463"/>
            <a:ext cx="2581188" cy="11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5C42E6-9998-06AA-81D1-027EE1617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69" y="2764535"/>
            <a:ext cx="2991627" cy="12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93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ONTENIDO">
  <a:themeElements>
    <a:clrScheme name="SIMUMAK">
      <a:dk1>
        <a:srgbClr val="1A2E3C"/>
      </a:dk1>
      <a:lt1>
        <a:srgbClr val="FFFFFF"/>
      </a:lt1>
      <a:dk2>
        <a:srgbClr val="0379A4"/>
      </a:dk2>
      <a:lt2>
        <a:srgbClr val="E8E8E8"/>
      </a:lt2>
      <a:accent1>
        <a:srgbClr val="3594B6"/>
      </a:accent1>
      <a:accent2>
        <a:srgbClr val="485863"/>
      </a:accent2>
      <a:accent3>
        <a:srgbClr val="68AFC8"/>
      </a:accent3>
      <a:accent4>
        <a:srgbClr val="76828A"/>
      </a:accent4>
      <a:accent5>
        <a:srgbClr val="9AC9DB"/>
      </a:accent5>
      <a:accent6>
        <a:srgbClr val="A3ABB1"/>
      </a:accent6>
      <a:hlink>
        <a:srgbClr val="CDE4ED"/>
      </a:hlink>
      <a:folHlink>
        <a:srgbClr val="D1D5D8"/>
      </a:folHlink>
    </a:clrScheme>
    <a:fontScheme name="Simumak">
      <a:majorFont>
        <a:latin typeface="Prata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11B29C13-6384-417F-A205-02F0894389E1}" vid="{3C84E9DC-7BAE-4CF6-B0F1-D32612ECC9DC}"/>
    </a:ext>
  </a:extLst>
</a:theme>
</file>

<file path=ppt/theme/theme3.xml><?xml version="1.0" encoding="utf-8"?>
<a:theme xmlns:a="http://schemas.openxmlformats.org/drawingml/2006/main" name="0_PORTADA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Indra Externa">
      <a:majorFont>
        <a:latin typeface="Noe Display"/>
        <a:ea typeface=""/>
        <a:cs typeface=""/>
      </a:majorFont>
      <a:minorFont>
        <a:latin typeface="Ne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3" id="{DF8579FE-CAB3-4414-875B-E3000BDFF42F}" vid="{D0BE1C11-4BBE-4FC7-8830-04950C19E145}"/>
    </a:ext>
  </a:extLst>
</a:theme>
</file>

<file path=ppt/theme/theme4.xml><?xml version="1.0" encoding="utf-8"?>
<a:theme xmlns:a="http://schemas.openxmlformats.org/drawingml/2006/main" name="5_CONTENIDO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Indra Externa">
      <a:majorFont>
        <a:latin typeface="Noe Display"/>
        <a:ea typeface=""/>
        <a:cs typeface=""/>
      </a:majorFont>
      <a:minorFont>
        <a:latin typeface="Ne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3" id="{DF8579FE-CAB3-4414-875B-E3000BDFF42F}" vid="{B6CF7568-E38E-479D-B301-02ECFC04ECAF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4FE7213E0C1E4ABC27A4B6A44724F1" ma:contentTypeVersion="20" ma:contentTypeDescription="Crear nuevo documento." ma:contentTypeScope="" ma:versionID="cb0d5867605c2f94140f992bdee72769">
  <xsd:schema xmlns:xsd="http://www.w3.org/2001/XMLSchema" xmlns:xs="http://www.w3.org/2001/XMLSchema" xmlns:p="http://schemas.microsoft.com/office/2006/metadata/properties" xmlns:ns2="d74b5322-9add-4a5b-82dc-90c08daa3917" xmlns:ns3="b6512548-4c39-4fd4-8285-bb943bb77265" targetNamespace="http://schemas.microsoft.com/office/2006/metadata/properties" ma:root="true" ma:fieldsID="0f8c30285dc0f2d20029d19bbfcfafad" ns2:_="" ns3:_="">
    <xsd:import namespace="d74b5322-9add-4a5b-82dc-90c08daa3917"/>
    <xsd:import namespace="b6512548-4c39-4fd4-8285-bb943bb772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b5322-9add-4a5b-82dc-90c08daa39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n" ma:index="21" nillable="true" ma:displayName="imagen" ma:format="Image" ma:internalName="imag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d309a5-99b1-4c67-ba4b-7d35ec5f7e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12548-4c39-4fd4-8285-bb943bb7726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e84e0da-0cfb-4f76-8e2f-374388aacf5d}" ma:internalName="TaxCatchAll" ma:showField="CatchAllData" ma:web="b6512548-4c39-4fd4-8285-bb943bb772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4b5322-9add-4a5b-82dc-90c08daa3917">
      <Terms xmlns="http://schemas.microsoft.com/office/infopath/2007/PartnerControls"/>
    </lcf76f155ced4ddcb4097134ff3c332f>
    <imagen xmlns="d74b5322-9add-4a5b-82dc-90c08daa3917">
      <Url xsi:nil="true"/>
      <Description xsi:nil="true"/>
    </imagen>
    <TaxCatchAll xmlns="b6512548-4c39-4fd4-8285-bb943bb77265" xsi:nil="true"/>
  </documentManagement>
</p:properties>
</file>

<file path=customXml/itemProps1.xml><?xml version="1.0" encoding="utf-8"?>
<ds:datastoreItem xmlns:ds="http://schemas.openxmlformats.org/officeDocument/2006/customXml" ds:itemID="{892DBEA9-26A2-4B7B-ADAA-475221EE64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B6550-2F29-493D-89C6-0B428FCB6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4b5322-9add-4a5b-82dc-90c08daa3917"/>
    <ds:schemaRef ds:uri="b6512548-4c39-4fd4-8285-bb943bb772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76FE6A-A750-4530-BB3F-3389115DEB41}">
  <ds:schemaRefs>
    <ds:schemaRef ds:uri="http://schemas.microsoft.com/office/2006/metadata/properties"/>
    <ds:schemaRef ds:uri="http://schemas.microsoft.com/office/infopath/2007/PartnerControls"/>
    <ds:schemaRef ds:uri="d74b5322-9add-4a5b-82dc-90c08daa3917"/>
    <ds:schemaRef ds:uri="b6512548-4c39-4fd4-8285-bb943bb772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822</Words>
  <Application>Microsoft Office PowerPoint</Application>
  <PresentationFormat>Panorámica</PresentationFormat>
  <Paragraphs>173</Paragraphs>
  <Slides>39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39</vt:i4>
      </vt:variant>
    </vt:vector>
  </HeadingPairs>
  <TitlesOfParts>
    <vt:vector size="60" baseType="lpstr">
      <vt:lpstr>Arial</vt:lpstr>
      <vt:lpstr>Avenir Next LT Pro</vt:lpstr>
      <vt:lpstr>Avenir Next Regular</vt:lpstr>
      <vt:lpstr>Avenir Next Ultra Light</vt:lpstr>
      <vt:lpstr>Bould</vt:lpstr>
      <vt:lpstr>Calibri</vt:lpstr>
      <vt:lpstr>Calibri Light</vt:lpstr>
      <vt:lpstr>Fira Sans</vt:lpstr>
      <vt:lpstr>Fira Sans Light</vt:lpstr>
      <vt:lpstr>Georgia</vt:lpstr>
      <vt:lpstr>Modern Love Grunge</vt:lpstr>
      <vt:lpstr>Neo Sans</vt:lpstr>
      <vt:lpstr>Neo Sans Light</vt:lpstr>
      <vt:lpstr>Noe Display</vt:lpstr>
      <vt:lpstr>Poppins</vt:lpstr>
      <vt:lpstr>Prata</vt:lpstr>
      <vt:lpstr>Wingdings</vt:lpstr>
      <vt:lpstr>Tema de Office</vt:lpstr>
      <vt:lpstr>4_CONTENIDO</vt:lpstr>
      <vt:lpstr>0_PORTADA</vt:lpstr>
      <vt:lpstr>5_CONTENIDO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Abarcamos todo el proceso de creación de  un simulador…</vt:lpstr>
      <vt:lpstr>Equipo de trabajo multidisciplinar</vt:lpstr>
      <vt:lpstr>Presentación de PowerPoint</vt:lpstr>
      <vt:lpstr>SIMUCORE: Nuestro producto</vt:lpstr>
      <vt:lpstr>Presentación de PowerPoint</vt:lpstr>
      <vt:lpstr>Presentación de PowerPoint</vt:lpstr>
      <vt:lpstr>Simumak hoy (2022)</vt:lpstr>
      <vt:lpstr>Presentación de PowerPoint</vt:lpstr>
      <vt:lpstr>Simescar: simulador de vehículo ligero</vt:lpstr>
      <vt:lpstr>Simesbike</vt:lpstr>
      <vt:lpstr>Simestruck: simulador de camión y bus</vt:lpstr>
      <vt:lpstr>Construsim / Minesim / Logsim</vt:lpstr>
      <vt:lpstr>Presentación de PowerPoint</vt:lpstr>
      <vt:lpstr>Proyecto Brasil: 3.500 simuladores coche</vt:lpstr>
      <vt:lpstr>Proyecto SENAT: 160 simuladores camión</vt:lpstr>
      <vt:lpstr>Industrializar la formación virtual SIMULADORES COTS</vt:lpstr>
      <vt:lpstr>Proyecto Guanajuato: obtención licencia</vt:lpstr>
      <vt:lpstr>Proyecto República Dominicana</vt:lpstr>
      <vt:lpstr>Simumak hoy (2022):</vt:lpstr>
      <vt:lpstr>Presentación de PowerPoint</vt:lpstr>
      <vt:lpstr>Presentación de PowerPoint</vt:lpstr>
      <vt:lpstr>Presentación de PowerPoint</vt:lpstr>
      <vt:lpstr>Presentación de PowerPoint</vt:lpstr>
      <vt:lpstr>L2C Simulator (2005)</vt:lpstr>
      <vt:lpstr>Presentación de PowerPoint</vt:lpstr>
      <vt:lpstr>Presentación de PowerPoint</vt:lpstr>
      <vt:lpstr>Estrategia Hardware Defensa Lideraremos COTS + proveedor de componentes y partes de FMS</vt:lpstr>
      <vt:lpstr>Presentación de PowerPoint</vt:lpstr>
      <vt:lpstr>Presentación de PowerPoint</vt:lpstr>
      <vt:lpstr>PIZARRO: 28 simuladores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Moran</dc:creator>
  <cp:lastModifiedBy>David Moran</cp:lastModifiedBy>
  <cp:revision>7</cp:revision>
  <dcterms:created xsi:type="dcterms:W3CDTF">2023-07-24T21:53:46Z</dcterms:created>
  <dcterms:modified xsi:type="dcterms:W3CDTF">2024-05-13T15:51:06Z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0x0101002A4FE7213E0C1E4ABC27A4B6A44724F1</vt:lpwstr>
  </property>
</Properties>
</file>